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5" r:id="rId7"/>
    <p:sldId id="267" r:id="rId8"/>
    <p:sldId id="261" r:id="rId9"/>
    <p:sldId id="262" r:id="rId10"/>
    <p:sldId id="263" r:id="rId11"/>
    <p:sldId id="270" r:id="rId12"/>
    <p:sldId id="273" r:id="rId13"/>
    <p:sldId id="264" r:id="rId14"/>
    <p:sldId id="271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3CCD"/>
    <a:srgbClr val="13A284"/>
    <a:srgbClr val="009193"/>
    <a:srgbClr val="451D63"/>
    <a:srgbClr val="874BFF"/>
    <a:srgbClr val="F3B938"/>
    <a:srgbClr val="FFCA1D"/>
    <a:srgbClr val="FFD5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706632-0532-B349-A8E6-A6CC692F69CF}" v="229" dt="2021-12-02T11:26:34.9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07"/>
  </p:normalViewPr>
  <p:slideViewPr>
    <p:cSldViewPr snapToGrid="0" snapToObjects="1">
      <p:cViewPr varScale="1">
        <p:scale>
          <a:sx n="88" d="100"/>
          <a:sy n="88" d="100"/>
        </p:scale>
        <p:origin x="6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rat.jahan237@gmail.com" userId="5e9360b243bba00a" providerId="LiveId" clId="{F9706632-0532-B349-A8E6-A6CC692F69CF}"/>
    <pc:docChg chg="undo redo custSel mod addSld delSld modSld sldOrd modMainMaster">
      <pc:chgData name="israt.jahan237@gmail.com" userId="5e9360b243bba00a" providerId="LiveId" clId="{F9706632-0532-B349-A8E6-A6CC692F69CF}" dt="2021-12-02T11:33:27.424" v="3280" actId="20577"/>
      <pc:docMkLst>
        <pc:docMk/>
      </pc:docMkLst>
      <pc:sldChg chg="addSp delSp modSp add del mod ord setBg setClrOvrMap">
        <pc:chgData name="israt.jahan237@gmail.com" userId="5e9360b243bba00a" providerId="LiveId" clId="{F9706632-0532-B349-A8E6-A6CC692F69CF}" dt="2021-12-02T11:26:07.832" v="3239" actId="2"/>
        <pc:sldMkLst>
          <pc:docMk/>
          <pc:sldMk cId="1124635000" sldId="256"/>
        </pc:sldMkLst>
        <pc:spChg chg="add del mod">
          <ac:chgData name="israt.jahan237@gmail.com" userId="5e9360b243bba00a" providerId="LiveId" clId="{F9706632-0532-B349-A8E6-A6CC692F69CF}" dt="2021-11-28T21:10:50.991" v="116" actId="478"/>
          <ac:spMkLst>
            <pc:docMk/>
            <pc:sldMk cId="1124635000" sldId="256"/>
            <ac:spMk id="2" creationId="{5DE8D42B-F659-404C-B9CA-E0E0808A869A}"/>
          </ac:spMkLst>
        </pc:spChg>
        <pc:spChg chg="mod ord">
          <ac:chgData name="israt.jahan237@gmail.com" userId="5e9360b243bba00a" providerId="LiveId" clId="{F9706632-0532-B349-A8E6-A6CC692F69CF}" dt="2021-12-02T11:26:07.832" v="3239" actId="2"/>
          <ac:spMkLst>
            <pc:docMk/>
            <pc:sldMk cId="1124635000" sldId="256"/>
            <ac:spMk id="3" creationId="{3ADC3A4B-D0C5-4342-BCE5-1A054C3E9DA3}"/>
          </ac:spMkLst>
        </pc:spChg>
        <pc:spChg chg="add del">
          <ac:chgData name="israt.jahan237@gmail.com" userId="5e9360b243bba00a" providerId="LiveId" clId="{F9706632-0532-B349-A8E6-A6CC692F69CF}" dt="2021-11-28T21:09:14.846" v="23" actId="26606"/>
          <ac:spMkLst>
            <pc:docMk/>
            <pc:sldMk cId="1124635000" sldId="256"/>
            <ac:spMk id="9" creationId="{362D44EE-C852-4460-B8B5-C4F2BC20510C}"/>
          </ac:spMkLst>
        </pc:spChg>
        <pc:spChg chg="add del">
          <ac:chgData name="israt.jahan237@gmail.com" userId="5e9360b243bba00a" providerId="LiveId" clId="{F9706632-0532-B349-A8E6-A6CC692F69CF}" dt="2021-11-28T21:09:14.846" v="23" actId="26606"/>
          <ac:spMkLst>
            <pc:docMk/>
            <pc:sldMk cId="1124635000" sldId="256"/>
            <ac:spMk id="11" creationId="{658970D8-8D1D-4B5C-894B-E871CC86543D}"/>
          </ac:spMkLst>
        </pc:spChg>
        <pc:spChg chg="add del">
          <ac:chgData name="israt.jahan237@gmail.com" userId="5e9360b243bba00a" providerId="LiveId" clId="{F9706632-0532-B349-A8E6-A6CC692F69CF}" dt="2021-11-28T21:09:14.846" v="23" actId="26606"/>
          <ac:spMkLst>
            <pc:docMk/>
            <pc:sldMk cId="1124635000" sldId="256"/>
            <ac:spMk id="13" creationId="{F227E5B6-9132-43CA-B503-37A18562ADF2}"/>
          </ac:spMkLst>
        </pc:spChg>
        <pc:spChg chg="add del">
          <ac:chgData name="israt.jahan237@gmail.com" userId="5e9360b243bba00a" providerId="LiveId" clId="{F9706632-0532-B349-A8E6-A6CC692F69CF}" dt="2021-11-28T21:09:14.846" v="23" actId="26606"/>
          <ac:spMkLst>
            <pc:docMk/>
            <pc:sldMk cId="1124635000" sldId="256"/>
            <ac:spMk id="15" creationId="{03C2051E-A88D-48E5-BACF-AAED17892722}"/>
          </ac:spMkLst>
        </pc:spChg>
        <pc:spChg chg="add del">
          <ac:chgData name="israt.jahan237@gmail.com" userId="5e9360b243bba00a" providerId="LiveId" clId="{F9706632-0532-B349-A8E6-A6CC692F69CF}" dt="2021-11-28T21:09:14.846" v="23" actId="26606"/>
          <ac:spMkLst>
            <pc:docMk/>
            <pc:sldMk cId="1124635000" sldId="256"/>
            <ac:spMk id="17" creationId="{7821A508-2985-4905-874A-527429BAABFA}"/>
          </ac:spMkLst>
        </pc:spChg>
        <pc:spChg chg="add del">
          <ac:chgData name="israt.jahan237@gmail.com" userId="5e9360b243bba00a" providerId="LiveId" clId="{F9706632-0532-B349-A8E6-A6CC692F69CF}" dt="2021-11-28T21:09:23.218" v="33" actId="26606"/>
          <ac:spMkLst>
            <pc:docMk/>
            <pc:sldMk cId="1124635000" sldId="256"/>
            <ac:spMk id="18" creationId="{19C9EAEA-39D0-4B0E-A0EB-51E7B26740B1}"/>
          </ac:spMkLst>
        </pc:spChg>
        <pc:spChg chg="add del">
          <ac:chgData name="israt.jahan237@gmail.com" userId="5e9360b243bba00a" providerId="LiveId" clId="{F9706632-0532-B349-A8E6-A6CC692F69CF}" dt="2021-11-28T21:09:14.846" v="23" actId="26606"/>
          <ac:spMkLst>
            <pc:docMk/>
            <pc:sldMk cId="1124635000" sldId="256"/>
            <ac:spMk id="19" creationId="{D2929CB1-0E3C-4B2D-ADC5-0154FB33BA44}"/>
          </ac:spMkLst>
        </pc:spChg>
        <pc:spChg chg="add del">
          <ac:chgData name="israt.jahan237@gmail.com" userId="5e9360b243bba00a" providerId="LiveId" clId="{F9706632-0532-B349-A8E6-A6CC692F69CF}" dt="2021-11-28T21:09:14.846" v="23" actId="26606"/>
          <ac:spMkLst>
            <pc:docMk/>
            <pc:sldMk cId="1124635000" sldId="256"/>
            <ac:spMk id="21" creationId="{5F2F0C84-BE8C-4DC2-A6D3-30349A801D5C}"/>
          </ac:spMkLst>
        </pc:spChg>
        <pc:spChg chg="add del">
          <ac:chgData name="israt.jahan237@gmail.com" userId="5e9360b243bba00a" providerId="LiveId" clId="{F9706632-0532-B349-A8E6-A6CC692F69CF}" dt="2021-11-28T21:09:15.360" v="25" actId="26606"/>
          <ac:spMkLst>
            <pc:docMk/>
            <pc:sldMk cId="1124635000" sldId="256"/>
            <ac:spMk id="23" creationId="{3E443FD7-A66B-4AA0-872D-B088B9BC5F17}"/>
          </ac:spMkLst>
        </pc:spChg>
        <pc:spChg chg="add del">
          <ac:chgData name="israt.jahan237@gmail.com" userId="5e9360b243bba00a" providerId="LiveId" clId="{F9706632-0532-B349-A8E6-A6CC692F69CF}" dt="2021-11-28T21:09:15.360" v="25" actId="26606"/>
          <ac:spMkLst>
            <pc:docMk/>
            <pc:sldMk cId="1124635000" sldId="256"/>
            <ac:spMk id="24" creationId="{C04BE0EF-3561-49B4-9A29-F283168A91C7}"/>
          </ac:spMkLst>
        </pc:spChg>
        <pc:spChg chg="add del">
          <ac:chgData name="israt.jahan237@gmail.com" userId="5e9360b243bba00a" providerId="LiveId" clId="{F9706632-0532-B349-A8E6-A6CC692F69CF}" dt="2021-11-28T21:09:21.245" v="27" actId="26606"/>
          <ac:spMkLst>
            <pc:docMk/>
            <pc:sldMk cId="1124635000" sldId="256"/>
            <ac:spMk id="26" creationId="{ECC07320-C2CA-4E29-8481-9D9E143C7788}"/>
          </ac:spMkLst>
        </pc:spChg>
        <pc:spChg chg="add del">
          <ac:chgData name="israt.jahan237@gmail.com" userId="5e9360b243bba00a" providerId="LiveId" clId="{F9706632-0532-B349-A8E6-A6CC692F69CF}" dt="2021-11-28T21:09:22.616" v="29" actId="26606"/>
          <ac:spMkLst>
            <pc:docMk/>
            <pc:sldMk cId="1124635000" sldId="256"/>
            <ac:spMk id="28" creationId="{347D6575-0B06-40B2-9D0F-298202F6BCAC}"/>
          </ac:spMkLst>
        </pc:spChg>
        <pc:spChg chg="add del">
          <ac:chgData name="israt.jahan237@gmail.com" userId="5e9360b243bba00a" providerId="LiveId" clId="{F9706632-0532-B349-A8E6-A6CC692F69CF}" dt="2021-11-28T21:09:22.616" v="29" actId="26606"/>
          <ac:spMkLst>
            <pc:docMk/>
            <pc:sldMk cId="1124635000" sldId="256"/>
            <ac:spMk id="29" creationId="{E2B33195-5BCA-4BB7-A82D-6739522687DD}"/>
          </ac:spMkLst>
        </pc:spChg>
        <pc:spChg chg="add del">
          <ac:chgData name="israt.jahan237@gmail.com" userId="5e9360b243bba00a" providerId="LiveId" clId="{F9706632-0532-B349-A8E6-A6CC692F69CF}" dt="2021-11-28T21:09:22.616" v="29" actId="26606"/>
          <ac:spMkLst>
            <pc:docMk/>
            <pc:sldMk cId="1124635000" sldId="256"/>
            <ac:spMk id="30" creationId="{CF8AD9F3-9AF6-494F-83A3-2F677563935C}"/>
          </ac:spMkLst>
        </pc:spChg>
        <pc:spChg chg="add del">
          <ac:chgData name="israt.jahan237@gmail.com" userId="5e9360b243bba00a" providerId="LiveId" clId="{F9706632-0532-B349-A8E6-A6CC692F69CF}" dt="2021-11-28T21:09:22.616" v="29" actId="26606"/>
          <ac:spMkLst>
            <pc:docMk/>
            <pc:sldMk cId="1124635000" sldId="256"/>
            <ac:spMk id="31" creationId="{0DA5DB8B-7E5C-4ABC-8069-A9A8806F3976}"/>
          </ac:spMkLst>
        </pc:spChg>
        <pc:spChg chg="add del">
          <ac:chgData name="israt.jahan237@gmail.com" userId="5e9360b243bba00a" providerId="LiveId" clId="{F9706632-0532-B349-A8E6-A6CC692F69CF}" dt="2021-11-28T21:09:23.116" v="31" actId="26606"/>
          <ac:spMkLst>
            <pc:docMk/>
            <pc:sldMk cId="1124635000" sldId="256"/>
            <ac:spMk id="33" creationId="{A3363022-C969-41E9-8EB2-E4C94908C1FA}"/>
          </ac:spMkLst>
        </pc:spChg>
        <pc:spChg chg="add del">
          <ac:chgData name="israt.jahan237@gmail.com" userId="5e9360b243bba00a" providerId="LiveId" clId="{F9706632-0532-B349-A8E6-A6CC692F69CF}" dt="2021-11-28T21:09:23.116" v="31" actId="26606"/>
          <ac:spMkLst>
            <pc:docMk/>
            <pc:sldMk cId="1124635000" sldId="256"/>
            <ac:spMk id="34" creationId="{8D1AD6B3-BE88-4CEB-BA17-790657CC4729}"/>
          </ac:spMkLst>
        </pc:spChg>
        <pc:spChg chg="add del">
          <ac:chgData name="israt.jahan237@gmail.com" userId="5e9360b243bba00a" providerId="LiveId" clId="{F9706632-0532-B349-A8E6-A6CC692F69CF}" dt="2021-11-28T21:09:23.218" v="33" actId="26606"/>
          <ac:spMkLst>
            <pc:docMk/>
            <pc:sldMk cId="1124635000" sldId="256"/>
            <ac:spMk id="38" creationId="{47942995-B07F-4636-9A06-C6A104B260A8}"/>
          </ac:spMkLst>
        </pc:spChg>
        <pc:spChg chg="add del">
          <ac:chgData name="israt.jahan237@gmail.com" userId="5e9360b243bba00a" providerId="LiveId" clId="{F9706632-0532-B349-A8E6-A6CC692F69CF}" dt="2021-11-28T21:09:23.218" v="33" actId="26606"/>
          <ac:spMkLst>
            <pc:docMk/>
            <pc:sldMk cId="1124635000" sldId="256"/>
            <ac:spMk id="42" creationId="{B81933D1-5615-42C7-9C0B-4EB7105CCE2D}"/>
          </ac:spMkLst>
        </pc:spChg>
        <pc:spChg chg="add del">
          <ac:chgData name="israt.jahan237@gmail.com" userId="5e9360b243bba00a" providerId="LiveId" clId="{F9706632-0532-B349-A8E6-A6CC692F69CF}" dt="2021-11-28T21:09:23.288" v="35" actId="26606"/>
          <ac:spMkLst>
            <pc:docMk/>
            <pc:sldMk cId="1124635000" sldId="256"/>
            <ac:spMk id="44" creationId="{ECC07320-C2CA-4E29-8481-9D9E143C7788}"/>
          </ac:spMkLst>
        </pc:spChg>
        <pc:spChg chg="add del">
          <ac:chgData name="israt.jahan237@gmail.com" userId="5e9360b243bba00a" providerId="LiveId" clId="{F9706632-0532-B349-A8E6-A6CC692F69CF}" dt="2021-11-28T21:09:23.376" v="37" actId="26606"/>
          <ac:spMkLst>
            <pc:docMk/>
            <pc:sldMk cId="1124635000" sldId="256"/>
            <ac:spMk id="46" creationId="{3E443FD7-A66B-4AA0-872D-B088B9BC5F17}"/>
          </ac:spMkLst>
        </pc:spChg>
        <pc:spChg chg="add del">
          <ac:chgData name="israt.jahan237@gmail.com" userId="5e9360b243bba00a" providerId="LiveId" clId="{F9706632-0532-B349-A8E6-A6CC692F69CF}" dt="2021-11-28T21:09:23.376" v="37" actId="26606"/>
          <ac:spMkLst>
            <pc:docMk/>
            <pc:sldMk cId="1124635000" sldId="256"/>
            <ac:spMk id="47" creationId="{C04BE0EF-3561-49B4-9A29-F283168A91C7}"/>
          </ac:spMkLst>
        </pc:spChg>
        <pc:spChg chg="add del">
          <ac:chgData name="israt.jahan237@gmail.com" userId="5e9360b243bba00a" providerId="LiveId" clId="{F9706632-0532-B349-A8E6-A6CC692F69CF}" dt="2021-11-28T21:09:23.458" v="39" actId="26606"/>
          <ac:spMkLst>
            <pc:docMk/>
            <pc:sldMk cId="1124635000" sldId="256"/>
            <ac:spMk id="49" creationId="{362D44EE-C852-4460-B8B5-C4F2BC20510C}"/>
          </ac:spMkLst>
        </pc:spChg>
        <pc:spChg chg="add del">
          <ac:chgData name="israt.jahan237@gmail.com" userId="5e9360b243bba00a" providerId="LiveId" clId="{F9706632-0532-B349-A8E6-A6CC692F69CF}" dt="2021-11-28T21:09:23.458" v="39" actId="26606"/>
          <ac:spMkLst>
            <pc:docMk/>
            <pc:sldMk cId="1124635000" sldId="256"/>
            <ac:spMk id="50" creationId="{658970D8-8D1D-4B5C-894B-E871CC86543D}"/>
          </ac:spMkLst>
        </pc:spChg>
        <pc:spChg chg="add del">
          <ac:chgData name="israt.jahan237@gmail.com" userId="5e9360b243bba00a" providerId="LiveId" clId="{F9706632-0532-B349-A8E6-A6CC692F69CF}" dt="2021-11-28T21:09:23.458" v="39" actId="26606"/>
          <ac:spMkLst>
            <pc:docMk/>
            <pc:sldMk cId="1124635000" sldId="256"/>
            <ac:spMk id="51" creationId="{F227E5B6-9132-43CA-B503-37A18562ADF2}"/>
          </ac:spMkLst>
        </pc:spChg>
        <pc:spChg chg="add del">
          <ac:chgData name="israt.jahan237@gmail.com" userId="5e9360b243bba00a" providerId="LiveId" clId="{F9706632-0532-B349-A8E6-A6CC692F69CF}" dt="2021-11-28T21:09:23.458" v="39" actId="26606"/>
          <ac:spMkLst>
            <pc:docMk/>
            <pc:sldMk cId="1124635000" sldId="256"/>
            <ac:spMk id="52" creationId="{03C2051E-A88D-48E5-BACF-AAED17892722}"/>
          </ac:spMkLst>
        </pc:spChg>
        <pc:spChg chg="add del">
          <ac:chgData name="israt.jahan237@gmail.com" userId="5e9360b243bba00a" providerId="LiveId" clId="{F9706632-0532-B349-A8E6-A6CC692F69CF}" dt="2021-11-28T21:09:23.458" v="39" actId="26606"/>
          <ac:spMkLst>
            <pc:docMk/>
            <pc:sldMk cId="1124635000" sldId="256"/>
            <ac:spMk id="53" creationId="{7821A508-2985-4905-874A-527429BAABFA}"/>
          </ac:spMkLst>
        </pc:spChg>
        <pc:spChg chg="add del">
          <ac:chgData name="israt.jahan237@gmail.com" userId="5e9360b243bba00a" providerId="LiveId" clId="{F9706632-0532-B349-A8E6-A6CC692F69CF}" dt="2021-11-28T21:09:23.458" v="39" actId="26606"/>
          <ac:spMkLst>
            <pc:docMk/>
            <pc:sldMk cId="1124635000" sldId="256"/>
            <ac:spMk id="54" creationId="{D2929CB1-0E3C-4B2D-ADC5-0154FB33BA44}"/>
          </ac:spMkLst>
        </pc:spChg>
        <pc:spChg chg="add del">
          <ac:chgData name="israt.jahan237@gmail.com" userId="5e9360b243bba00a" providerId="LiveId" clId="{F9706632-0532-B349-A8E6-A6CC692F69CF}" dt="2021-11-28T21:09:23.458" v="39" actId="26606"/>
          <ac:spMkLst>
            <pc:docMk/>
            <pc:sldMk cId="1124635000" sldId="256"/>
            <ac:spMk id="55" creationId="{5F2F0C84-BE8C-4DC2-A6D3-30349A801D5C}"/>
          </ac:spMkLst>
        </pc:spChg>
        <pc:spChg chg="add del">
          <ac:chgData name="israt.jahan237@gmail.com" userId="5e9360b243bba00a" providerId="LiveId" clId="{F9706632-0532-B349-A8E6-A6CC692F69CF}" dt="2021-11-28T21:15:08.807" v="145" actId="26606"/>
          <ac:spMkLst>
            <pc:docMk/>
            <pc:sldMk cId="1124635000" sldId="256"/>
            <ac:spMk id="57" creationId="{E49CC64F-7275-4E33-961B-0C5CDC439875}"/>
          </ac:spMkLst>
        </pc:spChg>
        <pc:spChg chg="add del">
          <ac:chgData name="israt.jahan237@gmail.com" userId="5e9360b243bba00a" providerId="LiveId" clId="{F9706632-0532-B349-A8E6-A6CC692F69CF}" dt="2021-11-28T21:15:08.791" v="144" actId="26606"/>
          <ac:spMkLst>
            <pc:docMk/>
            <pc:sldMk cId="1124635000" sldId="256"/>
            <ac:spMk id="59" creationId="{E91DC736-0EF8-4F87-9146-EBF1D2EE4D3D}"/>
          </ac:spMkLst>
        </pc:spChg>
        <pc:spChg chg="add del">
          <ac:chgData name="israt.jahan237@gmail.com" userId="5e9360b243bba00a" providerId="LiveId" clId="{F9706632-0532-B349-A8E6-A6CC692F69CF}" dt="2021-11-28T21:15:08.791" v="144" actId="26606"/>
          <ac:spMkLst>
            <pc:docMk/>
            <pc:sldMk cId="1124635000" sldId="256"/>
            <ac:spMk id="60" creationId="{097CD68E-23E3-4007-8847-CD0944C4F7BE}"/>
          </ac:spMkLst>
        </pc:spChg>
        <pc:spChg chg="add del">
          <ac:chgData name="israt.jahan237@gmail.com" userId="5e9360b243bba00a" providerId="LiveId" clId="{F9706632-0532-B349-A8E6-A6CC692F69CF}" dt="2021-11-28T21:15:08.791" v="144" actId="26606"/>
          <ac:spMkLst>
            <pc:docMk/>
            <pc:sldMk cId="1124635000" sldId="256"/>
            <ac:spMk id="61" creationId="{AF2F604E-43BE-4DC3-B983-E071523364F8}"/>
          </ac:spMkLst>
        </pc:spChg>
        <pc:spChg chg="add del">
          <ac:chgData name="israt.jahan237@gmail.com" userId="5e9360b243bba00a" providerId="LiveId" clId="{F9706632-0532-B349-A8E6-A6CC692F69CF}" dt="2021-11-28T21:09:54.716" v="74" actId="26606"/>
          <ac:spMkLst>
            <pc:docMk/>
            <pc:sldMk cId="1124635000" sldId="256"/>
            <ac:spMk id="62" creationId="{E91DC736-0EF8-4F87-9146-EBF1D2EE4D3D}"/>
          </ac:spMkLst>
        </pc:spChg>
        <pc:spChg chg="add del">
          <ac:chgData name="israt.jahan237@gmail.com" userId="5e9360b243bba00a" providerId="LiveId" clId="{F9706632-0532-B349-A8E6-A6CC692F69CF}" dt="2021-11-28T21:15:08.791" v="144" actId="26606"/>
          <ac:spMkLst>
            <pc:docMk/>
            <pc:sldMk cId="1124635000" sldId="256"/>
            <ac:spMk id="63" creationId="{08C9B587-E65E-4B52-B37C-ABEBB6E87928}"/>
          </ac:spMkLst>
        </pc:spChg>
        <pc:spChg chg="add del">
          <ac:chgData name="israt.jahan237@gmail.com" userId="5e9360b243bba00a" providerId="LiveId" clId="{F9706632-0532-B349-A8E6-A6CC692F69CF}" dt="2021-11-28T21:09:54.716" v="74" actId="26606"/>
          <ac:spMkLst>
            <pc:docMk/>
            <pc:sldMk cId="1124635000" sldId="256"/>
            <ac:spMk id="64" creationId="{097CD68E-23E3-4007-8847-CD0944C4F7BE}"/>
          </ac:spMkLst>
        </pc:spChg>
        <pc:spChg chg="add del">
          <ac:chgData name="israt.jahan237@gmail.com" userId="5e9360b243bba00a" providerId="LiveId" clId="{F9706632-0532-B349-A8E6-A6CC692F69CF}" dt="2021-11-28T21:15:57.889" v="206" actId="26606"/>
          <ac:spMkLst>
            <pc:docMk/>
            <pc:sldMk cId="1124635000" sldId="256"/>
            <ac:spMk id="65" creationId="{6CCA5F87-1D1E-45CB-8D83-FC7EEFAD9935}"/>
          </ac:spMkLst>
        </pc:spChg>
        <pc:spChg chg="add del">
          <ac:chgData name="israt.jahan237@gmail.com" userId="5e9360b243bba00a" providerId="LiveId" clId="{F9706632-0532-B349-A8E6-A6CC692F69CF}" dt="2021-11-28T21:09:54.716" v="74" actId="26606"/>
          <ac:spMkLst>
            <pc:docMk/>
            <pc:sldMk cId="1124635000" sldId="256"/>
            <ac:spMk id="66" creationId="{AF2F604E-43BE-4DC3-B983-E071523364F8}"/>
          </ac:spMkLst>
        </pc:spChg>
        <pc:spChg chg="add del">
          <ac:chgData name="israt.jahan237@gmail.com" userId="5e9360b243bba00a" providerId="LiveId" clId="{F9706632-0532-B349-A8E6-A6CC692F69CF}" dt="2021-11-28T21:15:57.889" v="206" actId="26606"/>
          <ac:spMkLst>
            <pc:docMk/>
            <pc:sldMk cId="1124635000" sldId="256"/>
            <ac:spMk id="67" creationId="{7CCFC2C6-6238-4A2F-93DE-2ADF74AF635E}"/>
          </ac:spMkLst>
        </pc:spChg>
        <pc:spChg chg="add del">
          <ac:chgData name="israt.jahan237@gmail.com" userId="5e9360b243bba00a" providerId="LiveId" clId="{F9706632-0532-B349-A8E6-A6CC692F69CF}" dt="2021-11-28T21:09:54.716" v="74" actId="26606"/>
          <ac:spMkLst>
            <pc:docMk/>
            <pc:sldMk cId="1124635000" sldId="256"/>
            <ac:spMk id="68" creationId="{08C9B587-E65E-4B52-B37C-ABEBB6E87928}"/>
          </ac:spMkLst>
        </pc:spChg>
        <pc:spChg chg="add del">
          <ac:chgData name="israt.jahan237@gmail.com" userId="5e9360b243bba00a" providerId="LiveId" clId="{F9706632-0532-B349-A8E6-A6CC692F69CF}" dt="2021-11-28T21:15:57.889" v="206" actId="26606"/>
          <ac:spMkLst>
            <pc:docMk/>
            <pc:sldMk cId="1124635000" sldId="256"/>
            <ac:spMk id="69" creationId="{AF2F604E-43BE-4DC3-B983-E071523364F8}"/>
          </ac:spMkLst>
        </pc:spChg>
        <pc:spChg chg="add del">
          <ac:chgData name="israt.jahan237@gmail.com" userId="5e9360b243bba00a" providerId="LiveId" clId="{F9706632-0532-B349-A8E6-A6CC692F69CF}" dt="2021-11-28T21:09:55.644" v="76" actId="26606"/>
          <ac:spMkLst>
            <pc:docMk/>
            <pc:sldMk cId="1124635000" sldId="256"/>
            <ac:spMk id="70" creationId="{3E443FD7-A66B-4AA0-872D-B088B9BC5F17}"/>
          </ac:spMkLst>
        </pc:spChg>
        <pc:spChg chg="add del">
          <ac:chgData name="israt.jahan237@gmail.com" userId="5e9360b243bba00a" providerId="LiveId" clId="{F9706632-0532-B349-A8E6-A6CC692F69CF}" dt="2021-11-28T21:09:55.644" v="76" actId="26606"/>
          <ac:spMkLst>
            <pc:docMk/>
            <pc:sldMk cId="1124635000" sldId="256"/>
            <ac:spMk id="71" creationId="{C04BE0EF-3561-49B4-9A29-F283168A91C7}"/>
          </ac:spMkLst>
        </pc:spChg>
        <pc:spChg chg="add del">
          <ac:chgData name="israt.jahan237@gmail.com" userId="5e9360b243bba00a" providerId="LiveId" clId="{F9706632-0532-B349-A8E6-A6CC692F69CF}" dt="2021-11-28T21:09:58.095" v="80" actId="26606"/>
          <ac:spMkLst>
            <pc:docMk/>
            <pc:sldMk cId="1124635000" sldId="256"/>
            <ac:spMk id="72" creationId="{D2929CB1-0E3C-4B2D-ADC5-0154FB33BA44}"/>
          </ac:spMkLst>
        </pc:spChg>
        <pc:spChg chg="add del">
          <ac:chgData name="israt.jahan237@gmail.com" userId="5e9360b243bba00a" providerId="LiveId" clId="{F9706632-0532-B349-A8E6-A6CC692F69CF}" dt="2021-11-28T21:09:57.219" v="78" actId="26606"/>
          <ac:spMkLst>
            <pc:docMk/>
            <pc:sldMk cId="1124635000" sldId="256"/>
            <ac:spMk id="73" creationId="{526E0BFB-CDF1-4990-8C11-AC849311E0A8}"/>
          </ac:spMkLst>
        </pc:spChg>
        <pc:spChg chg="add del">
          <ac:chgData name="israt.jahan237@gmail.com" userId="5e9360b243bba00a" providerId="LiveId" clId="{F9706632-0532-B349-A8E6-A6CC692F69CF}" dt="2021-11-28T21:09:57.219" v="78" actId="26606"/>
          <ac:spMkLst>
            <pc:docMk/>
            <pc:sldMk cId="1124635000" sldId="256"/>
            <ac:spMk id="74" creationId="{6069A1F8-9BEB-4786-9694-FC48B2D75D21}"/>
          </ac:spMkLst>
        </pc:spChg>
        <pc:spChg chg="add del">
          <ac:chgData name="israt.jahan237@gmail.com" userId="5e9360b243bba00a" providerId="LiveId" clId="{F9706632-0532-B349-A8E6-A6CC692F69CF}" dt="2021-11-28T21:09:57.219" v="78" actId="26606"/>
          <ac:spMkLst>
            <pc:docMk/>
            <pc:sldMk cId="1124635000" sldId="256"/>
            <ac:spMk id="75" creationId="{AF2F604E-43BE-4DC3-B983-E071523364F8}"/>
          </ac:spMkLst>
        </pc:spChg>
        <pc:spChg chg="add del">
          <ac:chgData name="israt.jahan237@gmail.com" userId="5e9360b243bba00a" providerId="LiveId" clId="{F9706632-0532-B349-A8E6-A6CC692F69CF}" dt="2021-11-28T21:09:57.219" v="78" actId="26606"/>
          <ac:spMkLst>
            <pc:docMk/>
            <pc:sldMk cId="1124635000" sldId="256"/>
            <ac:spMk id="76" creationId="{08C9B587-E65E-4B52-B37C-ABEBB6E87928}"/>
          </ac:spMkLst>
        </pc:spChg>
        <pc:spChg chg="add del">
          <ac:chgData name="israt.jahan237@gmail.com" userId="5e9360b243bba00a" providerId="LiveId" clId="{F9706632-0532-B349-A8E6-A6CC692F69CF}" dt="2021-11-28T21:15:57.889" v="206" actId="26606"/>
          <ac:spMkLst>
            <pc:docMk/>
            <pc:sldMk cId="1124635000" sldId="256"/>
            <ac:spMk id="77" creationId="{08C9B587-E65E-4B52-B37C-ABEBB6E87928}"/>
          </ac:spMkLst>
        </pc:spChg>
        <pc:spChg chg="add del">
          <ac:chgData name="israt.jahan237@gmail.com" userId="5e9360b243bba00a" providerId="LiveId" clId="{F9706632-0532-B349-A8E6-A6CC692F69CF}" dt="2021-11-28T21:09:58.095" v="80" actId="26606"/>
          <ac:spMkLst>
            <pc:docMk/>
            <pc:sldMk cId="1124635000" sldId="256"/>
            <ac:spMk id="78" creationId="{362D44EE-C852-4460-B8B5-C4F2BC20510C}"/>
          </ac:spMkLst>
        </pc:spChg>
        <pc:spChg chg="add del">
          <ac:chgData name="israt.jahan237@gmail.com" userId="5e9360b243bba00a" providerId="LiveId" clId="{F9706632-0532-B349-A8E6-A6CC692F69CF}" dt="2021-11-28T21:09:58.095" v="80" actId="26606"/>
          <ac:spMkLst>
            <pc:docMk/>
            <pc:sldMk cId="1124635000" sldId="256"/>
            <ac:spMk id="79" creationId="{658970D8-8D1D-4B5C-894B-E871CC86543D}"/>
          </ac:spMkLst>
        </pc:spChg>
        <pc:spChg chg="add del">
          <ac:chgData name="israt.jahan237@gmail.com" userId="5e9360b243bba00a" providerId="LiveId" clId="{F9706632-0532-B349-A8E6-A6CC692F69CF}" dt="2021-11-28T21:09:58.095" v="80" actId="26606"/>
          <ac:spMkLst>
            <pc:docMk/>
            <pc:sldMk cId="1124635000" sldId="256"/>
            <ac:spMk id="80" creationId="{F227E5B6-9132-43CA-B503-37A18562ADF2}"/>
          </ac:spMkLst>
        </pc:spChg>
        <pc:spChg chg="add del">
          <ac:chgData name="israt.jahan237@gmail.com" userId="5e9360b243bba00a" providerId="LiveId" clId="{F9706632-0532-B349-A8E6-A6CC692F69CF}" dt="2021-11-28T21:09:58.095" v="80" actId="26606"/>
          <ac:spMkLst>
            <pc:docMk/>
            <pc:sldMk cId="1124635000" sldId="256"/>
            <ac:spMk id="81" creationId="{03C2051E-A88D-48E5-BACF-AAED17892722}"/>
          </ac:spMkLst>
        </pc:spChg>
        <pc:spChg chg="add del">
          <ac:chgData name="israt.jahan237@gmail.com" userId="5e9360b243bba00a" providerId="LiveId" clId="{F9706632-0532-B349-A8E6-A6CC692F69CF}" dt="2021-11-28T21:09:58.095" v="80" actId="26606"/>
          <ac:spMkLst>
            <pc:docMk/>
            <pc:sldMk cId="1124635000" sldId="256"/>
            <ac:spMk id="82" creationId="{7821A508-2985-4905-874A-527429BAABFA}"/>
          </ac:spMkLst>
        </pc:spChg>
        <pc:spChg chg="add del">
          <ac:chgData name="israt.jahan237@gmail.com" userId="5e9360b243bba00a" providerId="LiveId" clId="{F9706632-0532-B349-A8E6-A6CC692F69CF}" dt="2021-11-28T21:09:58.095" v="80" actId="26606"/>
          <ac:spMkLst>
            <pc:docMk/>
            <pc:sldMk cId="1124635000" sldId="256"/>
            <ac:spMk id="83" creationId="{5F2F0C84-BE8C-4DC2-A6D3-30349A801D5C}"/>
          </ac:spMkLst>
        </pc:spChg>
        <pc:spChg chg="add del">
          <ac:chgData name="israt.jahan237@gmail.com" userId="5e9360b243bba00a" providerId="LiveId" clId="{F9706632-0532-B349-A8E6-A6CC692F69CF}" dt="2021-11-28T21:15:45.036" v="169" actId="26606"/>
          <ac:spMkLst>
            <pc:docMk/>
            <pc:sldMk cId="1124635000" sldId="256"/>
            <ac:spMk id="84" creationId="{7CCFC2C6-6238-4A2F-93DE-2ADF74AF635E}"/>
          </ac:spMkLst>
        </pc:spChg>
        <pc:spChg chg="add del">
          <ac:chgData name="israt.jahan237@gmail.com" userId="5e9360b243bba00a" providerId="LiveId" clId="{F9706632-0532-B349-A8E6-A6CC692F69CF}" dt="2021-11-28T21:09:58.529" v="82" actId="26606"/>
          <ac:spMkLst>
            <pc:docMk/>
            <pc:sldMk cId="1124635000" sldId="256"/>
            <ac:spMk id="85" creationId="{9B7AD9F6-8CE7-4299-8FC6-328F4DCD3FF9}"/>
          </ac:spMkLst>
        </pc:spChg>
        <pc:spChg chg="add del">
          <ac:chgData name="israt.jahan237@gmail.com" userId="5e9360b243bba00a" providerId="LiveId" clId="{F9706632-0532-B349-A8E6-A6CC692F69CF}" dt="2021-11-28T21:09:58.529" v="82" actId="26606"/>
          <ac:spMkLst>
            <pc:docMk/>
            <pc:sldMk cId="1124635000" sldId="256"/>
            <ac:spMk id="86" creationId="{F49775AF-8896-43EE-92C6-83497D6DC56F}"/>
          </ac:spMkLst>
        </pc:spChg>
        <pc:spChg chg="add del">
          <ac:chgData name="israt.jahan237@gmail.com" userId="5e9360b243bba00a" providerId="LiveId" clId="{F9706632-0532-B349-A8E6-A6CC692F69CF}" dt="2021-11-28T21:15:45.036" v="169" actId="26606"/>
          <ac:spMkLst>
            <pc:docMk/>
            <pc:sldMk cId="1124635000" sldId="256"/>
            <ac:spMk id="87" creationId="{6CCA5F87-1D1E-45CB-8D83-FC7EEFAD9935}"/>
          </ac:spMkLst>
        </pc:spChg>
        <pc:spChg chg="add del">
          <ac:chgData name="israt.jahan237@gmail.com" userId="5e9360b243bba00a" providerId="LiveId" clId="{F9706632-0532-B349-A8E6-A6CC692F69CF}" dt="2021-11-28T21:09:59.158" v="84" actId="26606"/>
          <ac:spMkLst>
            <pc:docMk/>
            <pc:sldMk cId="1124635000" sldId="256"/>
            <ac:spMk id="88" creationId="{5B32A67F-3598-4A13-8552-DA884FFCCE57}"/>
          </ac:spMkLst>
        </pc:spChg>
        <pc:spChg chg="add del">
          <ac:chgData name="israt.jahan237@gmail.com" userId="5e9360b243bba00a" providerId="LiveId" clId="{F9706632-0532-B349-A8E6-A6CC692F69CF}" dt="2021-11-28T21:09:59.158" v="84" actId="26606"/>
          <ac:spMkLst>
            <pc:docMk/>
            <pc:sldMk cId="1124635000" sldId="256"/>
            <ac:spMk id="89" creationId="{BCC55ACC-A2F6-403C-A3A4-D59B3734D45F}"/>
          </ac:spMkLst>
        </pc:spChg>
        <pc:spChg chg="add del">
          <ac:chgData name="israt.jahan237@gmail.com" userId="5e9360b243bba00a" providerId="LiveId" clId="{F9706632-0532-B349-A8E6-A6CC692F69CF}" dt="2021-11-28T21:09:59.158" v="84" actId="26606"/>
          <ac:spMkLst>
            <pc:docMk/>
            <pc:sldMk cId="1124635000" sldId="256"/>
            <ac:spMk id="90" creationId="{598EBA13-C937-430B-9523-439FE21096E6}"/>
          </ac:spMkLst>
        </pc:spChg>
        <pc:spChg chg="add del">
          <ac:chgData name="israt.jahan237@gmail.com" userId="5e9360b243bba00a" providerId="LiveId" clId="{F9706632-0532-B349-A8E6-A6CC692F69CF}" dt="2021-11-28T21:15:45.036" v="169" actId="26606"/>
          <ac:spMkLst>
            <pc:docMk/>
            <pc:sldMk cId="1124635000" sldId="256"/>
            <ac:spMk id="91" creationId="{AF2F604E-43BE-4DC3-B983-E071523364F8}"/>
          </ac:spMkLst>
        </pc:spChg>
        <pc:spChg chg="add del">
          <ac:chgData name="israt.jahan237@gmail.com" userId="5e9360b243bba00a" providerId="LiveId" clId="{F9706632-0532-B349-A8E6-A6CC692F69CF}" dt="2021-11-28T21:10:02.463" v="86" actId="26606"/>
          <ac:spMkLst>
            <pc:docMk/>
            <pc:sldMk cId="1124635000" sldId="256"/>
            <ac:spMk id="92" creationId="{9B7AD9F6-8CE7-4299-8FC6-328F4DCD3FF9}"/>
          </ac:spMkLst>
        </pc:spChg>
        <pc:spChg chg="add del">
          <ac:chgData name="israt.jahan237@gmail.com" userId="5e9360b243bba00a" providerId="LiveId" clId="{F9706632-0532-B349-A8E6-A6CC692F69CF}" dt="2021-11-28T21:10:02.463" v="86" actId="26606"/>
          <ac:spMkLst>
            <pc:docMk/>
            <pc:sldMk cId="1124635000" sldId="256"/>
            <ac:spMk id="93" creationId="{F49775AF-8896-43EE-92C6-83497D6DC56F}"/>
          </ac:spMkLst>
        </pc:spChg>
        <pc:spChg chg="add del">
          <ac:chgData name="israt.jahan237@gmail.com" userId="5e9360b243bba00a" providerId="LiveId" clId="{F9706632-0532-B349-A8E6-A6CC692F69CF}" dt="2021-11-28T21:15:45.036" v="169" actId="26606"/>
          <ac:spMkLst>
            <pc:docMk/>
            <pc:sldMk cId="1124635000" sldId="256"/>
            <ac:spMk id="94" creationId="{08C9B587-E65E-4B52-B37C-ABEBB6E87928}"/>
          </ac:spMkLst>
        </pc:spChg>
        <pc:spChg chg="add del">
          <ac:chgData name="israt.jahan237@gmail.com" userId="5e9360b243bba00a" providerId="LiveId" clId="{F9706632-0532-B349-A8E6-A6CC692F69CF}" dt="2021-11-28T21:10:03.605" v="88" actId="26606"/>
          <ac:spMkLst>
            <pc:docMk/>
            <pc:sldMk cId="1124635000" sldId="256"/>
            <ac:spMk id="95" creationId="{5B32A67F-3598-4A13-8552-DA884FFCCE57}"/>
          </ac:spMkLst>
        </pc:spChg>
        <pc:spChg chg="add del">
          <ac:chgData name="israt.jahan237@gmail.com" userId="5e9360b243bba00a" providerId="LiveId" clId="{F9706632-0532-B349-A8E6-A6CC692F69CF}" dt="2021-11-28T21:10:03.605" v="88" actId="26606"/>
          <ac:spMkLst>
            <pc:docMk/>
            <pc:sldMk cId="1124635000" sldId="256"/>
            <ac:spMk id="96" creationId="{BCC55ACC-A2F6-403C-A3A4-D59B3734D45F}"/>
          </ac:spMkLst>
        </pc:spChg>
        <pc:spChg chg="add del">
          <ac:chgData name="israt.jahan237@gmail.com" userId="5e9360b243bba00a" providerId="LiveId" clId="{F9706632-0532-B349-A8E6-A6CC692F69CF}" dt="2021-11-28T21:10:03.605" v="88" actId="26606"/>
          <ac:spMkLst>
            <pc:docMk/>
            <pc:sldMk cId="1124635000" sldId="256"/>
            <ac:spMk id="97" creationId="{598EBA13-C937-430B-9523-439FE21096E6}"/>
          </ac:spMkLst>
        </pc:spChg>
        <pc:spChg chg="add del">
          <ac:chgData name="israt.jahan237@gmail.com" userId="5e9360b243bba00a" providerId="LiveId" clId="{F9706632-0532-B349-A8E6-A6CC692F69CF}" dt="2021-11-28T21:15:46.390" v="172" actId="26606"/>
          <ac:spMkLst>
            <pc:docMk/>
            <pc:sldMk cId="1124635000" sldId="256"/>
            <ac:spMk id="98" creationId="{C475749F-F487-4EFB-ABC7-C1359590EB76}"/>
          </ac:spMkLst>
        </pc:spChg>
        <pc:spChg chg="add del">
          <ac:chgData name="israt.jahan237@gmail.com" userId="5e9360b243bba00a" providerId="LiveId" clId="{F9706632-0532-B349-A8E6-A6CC692F69CF}" dt="2021-11-28T21:10:03.867" v="90" actId="26606"/>
          <ac:spMkLst>
            <pc:docMk/>
            <pc:sldMk cId="1124635000" sldId="256"/>
            <ac:spMk id="99" creationId="{9B7AD9F6-8CE7-4299-8FC6-328F4DCD3FF9}"/>
          </ac:spMkLst>
        </pc:spChg>
        <pc:spChg chg="add del">
          <ac:chgData name="israt.jahan237@gmail.com" userId="5e9360b243bba00a" providerId="LiveId" clId="{F9706632-0532-B349-A8E6-A6CC692F69CF}" dt="2021-11-28T21:10:03.867" v="90" actId="26606"/>
          <ac:spMkLst>
            <pc:docMk/>
            <pc:sldMk cId="1124635000" sldId="256"/>
            <ac:spMk id="100" creationId="{F49775AF-8896-43EE-92C6-83497D6DC56F}"/>
          </ac:spMkLst>
        </pc:spChg>
        <pc:spChg chg="add del">
          <ac:chgData name="israt.jahan237@gmail.com" userId="5e9360b243bba00a" providerId="LiveId" clId="{F9706632-0532-B349-A8E6-A6CC692F69CF}" dt="2021-11-28T21:15:47.687" v="174" actId="26606"/>
          <ac:spMkLst>
            <pc:docMk/>
            <pc:sldMk cId="1124635000" sldId="256"/>
            <ac:spMk id="101" creationId="{362D44EE-C852-4460-B8B5-C4F2BC20510C}"/>
          </ac:spMkLst>
        </pc:spChg>
        <pc:spChg chg="add del">
          <ac:chgData name="israt.jahan237@gmail.com" userId="5e9360b243bba00a" providerId="LiveId" clId="{F9706632-0532-B349-A8E6-A6CC692F69CF}" dt="2021-11-28T21:10:04.066" v="92" actId="26606"/>
          <ac:spMkLst>
            <pc:docMk/>
            <pc:sldMk cId="1124635000" sldId="256"/>
            <ac:spMk id="102" creationId="{362D44EE-C852-4460-B8B5-C4F2BC20510C}"/>
          </ac:spMkLst>
        </pc:spChg>
        <pc:spChg chg="add del">
          <ac:chgData name="israt.jahan237@gmail.com" userId="5e9360b243bba00a" providerId="LiveId" clId="{F9706632-0532-B349-A8E6-A6CC692F69CF}" dt="2021-11-28T21:10:04.066" v="92" actId="26606"/>
          <ac:spMkLst>
            <pc:docMk/>
            <pc:sldMk cId="1124635000" sldId="256"/>
            <ac:spMk id="103" creationId="{658970D8-8D1D-4B5C-894B-E871CC86543D}"/>
          </ac:spMkLst>
        </pc:spChg>
        <pc:spChg chg="add del">
          <ac:chgData name="israt.jahan237@gmail.com" userId="5e9360b243bba00a" providerId="LiveId" clId="{F9706632-0532-B349-A8E6-A6CC692F69CF}" dt="2021-11-28T21:10:04.066" v="92" actId="26606"/>
          <ac:spMkLst>
            <pc:docMk/>
            <pc:sldMk cId="1124635000" sldId="256"/>
            <ac:spMk id="104" creationId="{F227E5B6-9132-43CA-B503-37A18562ADF2}"/>
          </ac:spMkLst>
        </pc:spChg>
        <pc:spChg chg="add del">
          <ac:chgData name="israt.jahan237@gmail.com" userId="5e9360b243bba00a" providerId="LiveId" clId="{F9706632-0532-B349-A8E6-A6CC692F69CF}" dt="2021-11-28T21:10:04.066" v="92" actId="26606"/>
          <ac:spMkLst>
            <pc:docMk/>
            <pc:sldMk cId="1124635000" sldId="256"/>
            <ac:spMk id="105" creationId="{03C2051E-A88D-48E5-BACF-AAED17892722}"/>
          </ac:spMkLst>
        </pc:spChg>
        <pc:spChg chg="add del">
          <ac:chgData name="israt.jahan237@gmail.com" userId="5e9360b243bba00a" providerId="LiveId" clId="{F9706632-0532-B349-A8E6-A6CC692F69CF}" dt="2021-11-28T21:10:04.066" v="92" actId="26606"/>
          <ac:spMkLst>
            <pc:docMk/>
            <pc:sldMk cId="1124635000" sldId="256"/>
            <ac:spMk id="106" creationId="{7821A508-2985-4905-874A-527429BAABFA}"/>
          </ac:spMkLst>
        </pc:spChg>
        <pc:spChg chg="add del">
          <ac:chgData name="israt.jahan237@gmail.com" userId="5e9360b243bba00a" providerId="LiveId" clId="{F9706632-0532-B349-A8E6-A6CC692F69CF}" dt="2021-11-28T21:10:04.066" v="92" actId="26606"/>
          <ac:spMkLst>
            <pc:docMk/>
            <pc:sldMk cId="1124635000" sldId="256"/>
            <ac:spMk id="107" creationId="{D2929CB1-0E3C-4B2D-ADC5-0154FB33BA44}"/>
          </ac:spMkLst>
        </pc:spChg>
        <pc:spChg chg="add del">
          <ac:chgData name="israt.jahan237@gmail.com" userId="5e9360b243bba00a" providerId="LiveId" clId="{F9706632-0532-B349-A8E6-A6CC692F69CF}" dt="2021-11-28T21:10:04.066" v="92" actId="26606"/>
          <ac:spMkLst>
            <pc:docMk/>
            <pc:sldMk cId="1124635000" sldId="256"/>
            <ac:spMk id="108" creationId="{5F2F0C84-BE8C-4DC2-A6D3-30349A801D5C}"/>
          </ac:spMkLst>
        </pc:spChg>
        <pc:spChg chg="add del">
          <ac:chgData name="israt.jahan237@gmail.com" userId="5e9360b243bba00a" providerId="LiveId" clId="{F9706632-0532-B349-A8E6-A6CC692F69CF}" dt="2021-11-28T21:15:47.687" v="174" actId="26606"/>
          <ac:spMkLst>
            <pc:docMk/>
            <pc:sldMk cId="1124635000" sldId="256"/>
            <ac:spMk id="109" creationId="{658970D8-8D1D-4B5C-894B-E871CC86543D}"/>
          </ac:spMkLst>
        </pc:spChg>
        <pc:spChg chg="add del">
          <ac:chgData name="israt.jahan237@gmail.com" userId="5e9360b243bba00a" providerId="LiveId" clId="{F9706632-0532-B349-A8E6-A6CC692F69CF}" dt="2021-11-28T21:10:04.281" v="94" actId="26606"/>
          <ac:spMkLst>
            <pc:docMk/>
            <pc:sldMk cId="1124635000" sldId="256"/>
            <ac:spMk id="110" creationId="{526E0BFB-CDF1-4990-8C11-AC849311E0A8}"/>
          </ac:spMkLst>
        </pc:spChg>
        <pc:spChg chg="add del">
          <ac:chgData name="israt.jahan237@gmail.com" userId="5e9360b243bba00a" providerId="LiveId" clId="{F9706632-0532-B349-A8E6-A6CC692F69CF}" dt="2021-11-28T21:10:04.281" v="94" actId="26606"/>
          <ac:spMkLst>
            <pc:docMk/>
            <pc:sldMk cId="1124635000" sldId="256"/>
            <ac:spMk id="111" creationId="{6069A1F8-9BEB-4786-9694-FC48B2D75D21}"/>
          </ac:spMkLst>
        </pc:spChg>
        <pc:spChg chg="add del">
          <ac:chgData name="israt.jahan237@gmail.com" userId="5e9360b243bba00a" providerId="LiveId" clId="{F9706632-0532-B349-A8E6-A6CC692F69CF}" dt="2021-11-28T21:10:04.281" v="94" actId="26606"/>
          <ac:spMkLst>
            <pc:docMk/>
            <pc:sldMk cId="1124635000" sldId="256"/>
            <ac:spMk id="112" creationId="{AF2F604E-43BE-4DC3-B983-E071523364F8}"/>
          </ac:spMkLst>
        </pc:spChg>
        <pc:spChg chg="add del">
          <ac:chgData name="israt.jahan237@gmail.com" userId="5e9360b243bba00a" providerId="LiveId" clId="{F9706632-0532-B349-A8E6-A6CC692F69CF}" dt="2021-11-28T21:10:04.281" v="94" actId="26606"/>
          <ac:spMkLst>
            <pc:docMk/>
            <pc:sldMk cId="1124635000" sldId="256"/>
            <ac:spMk id="113" creationId="{08C9B587-E65E-4B52-B37C-ABEBB6E87928}"/>
          </ac:spMkLst>
        </pc:spChg>
        <pc:spChg chg="add del">
          <ac:chgData name="israt.jahan237@gmail.com" userId="5e9360b243bba00a" providerId="LiveId" clId="{F9706632-0532-B349-A8E6-A6CC692F69CF}" dt="2021-11-28T21:15:47.687" v="174" actId="26606"/>
          <ac:spMkLst>
            <pc:docMk/>
            <pc:sldMk cId="1124635000" sldId="256"/>
            <ac:spMk id="114" creationId="{F227E5B6-9132-43CA-B503-37A18562ADF2}"/>
          </ac:spMkLst>
        </pc:spChg>
        <pc:spChg chg="add del">
          <ac:chgData name="israt.jahan237@gmail.com" userId="5e9360b243bba00a" providerId="LiveId" clId="{F9706632-0532-B349-A8E6-A6CC692F69CF}" dt="2021-11-28T21:10:04.574" v="96" actId="26606"/>
          <ac:spMkLst>
            <pc:docMk/>
            <pc:sldMk cId="1124635000" sldId="256"/>
            <ac:spMk id="115" creationId="{3E443FD7-A66B-4AA0-872D-B088B9BC5F17}"/>
          </ac:spMkLst>
        </pc:spChg>
        <pc:spChg chg="add del">
          <ac:chgData name="israt.jahan237@gmail.com" userId="5e9360b243bba00a" providerId="LiveId" clId="{F9706632-0532-B349-A8E6-A6CC692F69CF}" dt="2021-11-28T21:10:04.574" v="96" actId="26606"/>
          <ac:spMkLst>
            <pc:docMk/>
            <pc:sldMk cId="1124635000" sldId="256"/>
            <ac:spMk id="116" creationId="{C04BE0EF-3561-49B4-9A29-F283168A91C7}"/>
          </ac:spMkLst>
        </pc:spChg>
        <pc:spChg chg="add del">
          <ac:chgData name="israt.jahan237@gmail.com" userId="5e9360b243bba00a" providerId="LiveId" clId="{F9706632-0532-B349-A8E6-A6CC692F69CF}" dt="2021-11-28T21:15:47.687" v="174" actId="26606"/>
          <ac:spMkLst>
            <pc:docMk/>
            <pc:sldMk cId="1124635000" sldId="256"/>
            <ac:spMk id="117" creationId="{03C2051E-A88D-48E5-BACF-AAED17892722}"/>
          </ac:spMkLst>
        </pc:spChg>
        <pc:spChg chg="add del">
          <ac:chgData name="israt.jahan237@gmail.com" userId="5e9360b243bba00a" providerId="LiveId" clId="{F9706632-0532-B349-A8E6-A6CC692F69CF}" dt="2021-11-28T21:10:04.930" v="98" actId="26606"/>
          <ac:spMkLst>
            <pc:docMk/>
            <pc:sldMk cId="1124635000" sldId="256"/>
            <ac:spMk id="118" creationId="{E91DC736-0EF8-4F87-9146-EBF1D2EE4D3D}"/>
          </ac:spMkLst>
        </pc:spChg>
        <pc:spChg chg="add del">
          <ac:chgData name="israt.jahan237@gmail.com" userId="5e9360b243bba00a" providerId="LiveId" clId="{F9706632-0532-B349-A8E6-A6CC692F69CF}" dt="2021-11-28T21:10:04.930" v="98" actId="26606"/>
          <ac:spMkLst>
            <pc:docMk/>
            <pc:sldMk cId="1124635000" sldId="256"/>
            <ac:spMk id="119" creationId="{097CD68E-23E3-4007-8847-CD0944C4F7BE}"/>
          </ac:spMkLst>
        </pc:spChg>
        <pc:spChg chg="add del">
          <ac:chgData name="israt.jahan237@gmail.com" userId="5e9360b243bba00a" providerId="LiveId" clId="{F9706632-0532-B349-A8E6-A6CC692F69CF}" dt="2021-11-28T21:10:04.930" v="98" actId="26606"/>
          <ac:spMkLst>
            <pc:docMk/>
            <pc:sldMk cId="1124635000" sldId="256"/>
            <ac:spMk id="120" creationId="{AF2F604E-43BE-4DC3-B983-E071523364F8}"/>
          </ac:spMkLst>
        </pc:spChg>
        <pc:spChg chg="add del">
          <ac:chgData name="israt.jahan237@gmail.com" userId="5e9360b243bba00a" providerId="LiveId" clId="{F9706632-0532-B349-A8E6-A6CC692F69CF}" dt="2021-11-28T21:10:04.930" v="98" actId="26606"/>
          <ac:spMkLst>
            <pc:docMk/>
            <pc:sldMk cId="1124635000" sldId="256"/>
            <ac:spMk id="121" creationId="{08C9B587-E65E-4B52-B37C-ABEBB6E87928}"/>
          </ac:spMkLst>
        </pc:spChg>
        <pc:spChg chg="add del">
          <ac:chgData name="israt.jahan237@gmail.com" userId="5e9360b243bba00a" providerId="LiveId" clId="{F9706632-0532-B349-A8E6-A6CC692F69CF}" dt="2021-11-28T21:15:47.687" v="174" actId="26606"/>
          <ac:spMkLst>
            <pc:docMk/>
            <pc:sldMk cId="1124635000" sldId="256"/>
            <ac:spMk id="122" creationId="{7821A508-2985-4905-874A-527429BAABFA}"/>
          </ac:spMkLst>
        </pc:spChg>
        <pc:spChg chg="add del">
          <ac:chgData name="israt.jahan237@gmail.com" userId="5e9360b243bba00a" providerId="LiveId" clId="{F9706632-0532-B349-A8E6-A6CC692F69CF}" dt="2021-11-28T21:10:05.451" v="100" actId="26606"/>
          <ac:spMkLst>
            <pc:docMk/>
            <pc:sldMk cId="1124635000" sldId="256"/>
            <ac:spMk id="123" creationId="{BCC55ACC-A2F6-403C-A3A4-D59B3734D45F}"/>
          </ac:spMkLst>
        </pc:spChg>
        <pc:spChg chg="add del">
          <ac:chgData name="israt.jahan237@gmail.com" userId="5e9360b243bba00a" providerId="LiveId" clId="{F9706632-0532-B349-A8E6-A6CC692F69CF}" dt="2021-11-28T21:15:47.687" v="174" actId="26606"/>
          <ac:spMkLst>
            <pc:docMk/>
            <pc:sldMk cId="1124635000" sldId="256"/>
            <ac:spMk id="124" creationId="{D2929CB1-0E3C-4B2D-ADC5-0154FB33BA44}"/>
          </ac:spMkLst>
        </pc:spChg>
        <pc:spChg chg="add del">
          <ac:chgData name="israt.jahan237@gmail.com" userId="5e9360b243bba00a" providerId="LiveId" clId="{F9706632-0532-B349-A8E6-A6CC692F69CF}" dt="2021-11-28T21:10:47.132" v="115" actId="26606"/>
          <ac:spMkLst>
            <pc:docMk/>
            <pc:sldMk cId="1124635000" sldId="256"/>
            <ac:spMk id="125" creationId="{E91DC736-0EF8-4F87-9146-EBF1D2EE4D3D}"/>
          </ac:spMkLst>
        </pc:spChg>
        <pc:spChg chg="add del">
          <ac:chgData name="israt.jahan237@gmail.com" userId="5e9360b243bba00a" providerId="LiveId" clId="{F9706632-0532-B349-A8E6-A6CC692F69CF}" dt="2021-11-28T21:10:47.132" v="115" actId="26606"/>
          <ac:spMkLst>
            <pc:docMk/>
            <pc:sldMk cId="1124635000" sldId="256"/>
            <ac:spMk id="126" creationId="{097CD68E-23E3-4007-8847-CD0944C4F7BE}"/>
          </ac:spMkLst>
        </pc:spChg>
        <pc:spChg chg="add del">
          <ac:chgData name="israt.jahan237@gmail.com" userId="5e9360b243bba00a" providerId="LiveId" clId="{F9706632-0532-B349-A8E6-A6CC692F69CF}" dt="2021-11-28T21:10:47.132" v="115" actId="26606"/>
          <ac:spMkLst>
            <pc:docMk/>
            <pc:sldMk cId="1124635000" sldId="256"/>
            <ac:spMk id="127" creationId="{AF2F604E-43BE-4DC3-B983-E071523364F8}"/>
          </ac:spMkLst>
        </pc:spChg>
        <pc:spChg chg="add del">
          <ac:chgData name="israt.jahan237@gmail.com" userId="5e9360b243bba00a" providerId="LiveId" clId="{F9706632-0532-B349-A8E6-A6CC692F69CF}" dt="2021-11-28T21:10:47.132" v="115" actId="26606"/>
          <ac:spMkLst>
            <pc:docMk/>
            <pc:sldMk cId="1124635000" sldId="256"/>
            <ac:spMk id="128" creationId="{08C9B587-E65E-4B52-B37C-ABEBB6E87928}"/>
          </ac:spMkLst>
        </pc:spChg>
        <pc:spChg chg="add del">
          <ac:chgData name="israt.jahan237@gmail.com" userId="5e9360b243bba00a" providerId="LiveId" clId="{F9706632-0532-B349-A8E6-A6CC692F69CF}" dt="2021-11-28T21:15:47.687" v="174" actId="26606"/>
          <ac:spMkLst>
            <pc:docMk/>
            <pc:sldMk cId="1124635000" sldId="256"/>
            <ac:spMk id="129" creationId="{5F2F0C84-BE8C-4DC2-A6D3-30349A801D5C}"/>
          </ac:spMkLst>
        </pc:spChg>
        <pc:spChg chg="add del">
          <ac:chgData name="israt.jahan237@gmail.com" userId="5e9360b243bba00a" providerId="LiveId" clId="{F9706632-0532-B349-A8E6-A6CC692F69CF}" dt="2021-11-28T21:15:48.201" v="176" actId="26606"/>
          <ac:spMkLst>
            <pc:docMk/>
            <pc:sldMk cId="1124635000" sldId="256"/>
            <ac:spMk id="131" creationId="{9B7AD9F6-8CE7-4299-8FC6-328F4DCD3FF9}"/>
          </ac:spMkLst>
        </pc:spChg>
        <pc:spChg chg="add del">
          <ac:chgData name="israt.jahan237@gmail.com" userId="5e9360b243bba00a" providerId="LiveId" clId="{F9706632-0532-B349-A8E6-A6CC692F69CF}" dt="2021-11-28T21:15:48.201" v="176" actId="26606"/>
          <ac:spMkLst>
            <pc:docMk/>
            <pc:sldMk cId="1124635000" sldId="256"/>
            <ac:spMk id="132" creationId="{F49775AF-8896-43EE-92C6-83497D6DC56F}"/>
          </ac:spMkLst>
        </pc:spChg>
        <pc:spChg chg="add del">
          <ac:chgData name="israt.jahan237@gmail.com" userId="5e9360b243bba00a" providerId="LiveId" clId="{F9706632-0532-B349-A8E6-A6CC692F69CF}" dt="2021-11-28T21:15:49.198" v="178" actId="26606"/>
          <ac:spMkLst>
            <pc:docMk/>
            <pc:sldMk cId="1124635000" sldId="256"/>
            <ac:spMk id="134" creationId="{79CC44B5-53F9-4F03-9EEB-4C3C821A6FFB}"/>
          </ac:spMkLst>
        </pc:spChg>
        <pc:spChg chg="add del">
          <ac:chgData name="israt.jahan237@gmail.com" userId="5e9360b243bba00a" providerId="LiveId" clId="{F9706632-0532-B349-A8E6-A6CC692F69CF}" dt="2021-11-28T21:15:49.198" v="178" actId="26606"/>
          <ac:spMkLst>
            <pc:docMk/>
            <pc:sldMk cId="1124635000" sldId="256"/>
            <ac:spMk id="135" creationId="{1A3688C8-DFCE-4CCD-BCF0-5FB239E5072D}"/>
          </ac:spMkLst>
        </pc:spChg>
        <pc:spChg chg="add del">
          <ac:chgData name="israt.jahan237@gmail.com" userId="5e9360b243bba00a" providerId="LiveId" clId="{F9706632-0532-B349-A8E6-A6CC692F69CF}" dt="2021-11-28T21:15:50.442" v="180" actId="26606"/>
          <ac:spMkLst>
            <pc:docMk/>
            <pc:sldMk cId="1124635000" sldId="256"/>
            <ac:spMk id="138" creationId="{9B7AD9F6-8CE7-4299-8FC6-328F4DCD3FF9}"/>
          </ac:spMkLst>
        </pc:spChg>
        <pc:spChg chg="add del">
          <ac:chgData name="israt.jahan237@gmail.com" userId="5e9360b243bba00a" providerId="LiveId" clId="{F9706632-0532-B349-A8E6-A6CC692F69CF}" dt="2021-11-28T21:15:50.442" v="180" actId="26606"/>
          <ac:spMkLst>
            <pc:docMk/>
            <pc:sldMk cId="1124635000" sldId="256"/>
            <ac:spMk id="139" creationId="{F49775AF-8896-43EE-92C6-83497D6DC56F}"/>
          </ac:spMkLst>
        </pc:spChg>
        <pc:spChg chg="add del">
          <ac:chgData name="israt.jahan237@gmail.com" userId="5e9360b243bba00a" providerId="LiveId" clId="{F9706632-0532-B349-A8E6-A6CC692F69CF}" dt="2021-11-28T21:15:51.208" v="182" actId="26606"/>
          <ac:spMkLst>
            <pc:docMk/>
            <pc:sldMk cId="1124635000" sldId="256"/>
            <ac:spMk id="141" creationId="{79CC44B5-53F9-4F03-9EEB-4C3C821A6FFB}"/>
          </ac:spMkLst>
        </pc:spChg>
        <pc:spChg chg="add del">
          <ac:chgData name="israt.jahan237@gmail.com" userId="5e9360b243bba00a" providerId="LiveId" clId="{F9706632-0532-B349-A8E6-A6CC692F69CF}" dt="2021-11-28T21:15:51.208" v="182" actId="26606"/>
          <ac:spMkLst>
            <pc:docMk/>
            <pc:sldMk cId="1124635000" sldId="256"/>
            <ac:spMk id="142" creationId="{1A3688C8-DFCE-4CCD-BCF0-5FB239E5072D}"/>
          </ac:spMkLst>
        </pc:spChg>
        <pc:spChg chg="add del">
          <ac:chgData name="israt.jahan237@gmail.com" userId="5e9360b243bba00a" providerId="LiveId" clId="{F9706632-0532-B349-A8E6-A6CC692F69CF}" dt="2021-11-28T21:15:52.109" v="185" actId="26606"/>
          <ac:spMkLst>
            <pc:docMk/>
            <pc:sldMk cId="1124635000" sldId="256"/>
            <ac:spMk id="145" creationId="{E49CC64F-7275-4E33-961B-0C5CDC439875}"/>
          </ac:spMkLst>
        </pc:spChg>
        <pc:spChg chg="add del">
          <ac:chgData name="israt.jahan237@gmail.com" userId="5e9360b243bba00a" providerId="LiveId" clId="{F9706632-0532-B349-A8E6-A6CC692F69CF}" dt="2021-11-28T21:15:56.031" v="187" actId="26606"/>
          <ac:spMkLst>
            <pc:docMk/>
            <pc:sldMk cId="1124635000" sldId="256"/>
            <ac:spMk id="147" creationId="{9089EED9-F54D-4F20-A2C6-949DE4176959}"/>
          </ac:spMkLst>
        </pc:spChg>
        <pc:spChg chg="add del">
          <ac:chgData name="israt.jahan237@gmail.com" userId="5e9360b243bba00a" providerId="LiveId" clId="{F9706632-0532-B349-A8E6-A6CC692F69CF}" dt="2021-11-28T21:15:56.031" v="187" actId="26606"/>
          <ac:spMkLst>
            <pc:docMk/>
            <pc:sldMk cId="1124635000" sldId="256"/>
            <ac:spMk id="148" creationId="{7E46F721-3785-414D-8697-16AF490E6806}"/>
          </ac:spMkLst>
        </pc:spChg>
        <pc:spChg chg="add del">
          <ac:chgData name="israt.jahan237@gmail.com" userId="5e9360b243bba00a" providerId="LiveId" clId="{F9706632-0532-B349-A8E6-A6CC692F69CF}" dt="2021-11-28T21:15:56.265" v="189" actId="26606"/>
          <ac:spMkLst>
            <pc:docMk/>
            <pc:sldMk cId="1124635000" sldId="256"/>
            <ac:spMk id="150" creationId="{ECC07320-C2CA-4E29-8481-9D9E143C7788}"/>
          </ac:spMkLst>
        </pc:spChg>
        <pc:spChg chg="add mod">
          <ac:chgData name="israt.jahan237@gmail.com" userId="5e9360b243bba00a" providerId="LiveId" clId="{F9706632-0532-B349-A8E6-A6CC692F69CF}" dt="2021-11-29T15:54:47.343" v="2225" actId="255"/>
          <ac:spMkLst>
            <pc:docMk/>
            <pc:sldMk cId="1124635000" sldId="256"/>
            <ac:spMk id="151" creationId="{AAC661D1-0E49-CB4A-9D2E-077B01897B6C}"/>
          </ac:spMkLst>
        </pc:spChg>
        <pc:spChg chg="add del">
          <ac:chgData name="israt.jahan237@gmail.com" userId="5e9360b243bba00a" providerId="LiveId" clId="{F9706632-0532-B349-A8E6-A6CC692F69CF}" dt="2021-11-28T21:15:56.502" v="191" actId="26606"/>
          <ac:spMkLst>
            <pc:docMk/>
            <pc:sldMk cId="1124635000" sldId="256"/>
            <ac:spMk id="152" creationId="{9089EED9-F54D-4F20-A2C6-949DE4176959}"/>
          </ac:spMkLst>
        </pc:spChg>
        <pc:spChg chg="add del">
          <ac:chgData name="israt.jahan237@gmail.com" userId="5e9360b243bba00a" providerId="LiveId" clId="{F9706632-0532-B349-A8E6-A6CC692F69CF}" dt="2021-11-28T21:15:56.502" v="191" actId="26606"/>
          <ac:spMkLst>
            <pc:docMk/>
            <pc:sldMk cId="1124635000" sldId="256"/>
            <ac:spMk id="153" creationId="{7E46F721-3785-414D-8697-16AF490E6806}"/>
          </ac:spMkLst>
        </pc:spChg>
        <pc:spChg chg="add del">
          <ac:chgData name="israt.jahan237@gmail.com" userId="5e9360b243bba00a" providerId="LiveId" clId="{F9706632-0532-B349-A8E6-A6CC692F69CF}" dt="2021-11-28T21:15:56.751" v="194" actId="26606"/>
          <ac:spMkLst>
            <pc:docMk/>
            <pc:sldMk cId="1124635000" sldId="256"/>
            <ac:spMk id="155" creationId="{E49CC64F-7275-4E33-961B-0C5CDC439875}"/>
          </ac:spMkLst>
        </pc:spChg>
        <pc:spChg chg="add del">
          <ac:chgData name="israt.jahan237@gmail.com" userId="5e9360b243bba00a" providerId="LiveId" clId="{F9706632-0532-B349-A8E6-A6CC692F69CF}" dt="2021-11-28T21:15:57.018" v="196" actId="26606"/>
          <ac:spMkLst>
            <pc:docMk/>
            <pc:sldMk cId="1124635000" sldId="256"/>
            <ac:spMk id="157" creationId="{79CC44B5-53F9-4F03-9EEB-4C3C821A6FFB}"/>
          </ac:spMkLst>
        </pc:spChg>
        <pc:spChg chg="add del">
          <ac:chgData name="israt.jahan237@gmail.com" userId="5e9360b243bba00a" providerId="LiveId" clId="{F9706632-0532-B349-A8E6-A6CC692F69CF}" dt="2021-11-28T21:15:57.018" v="196" actId="26606"/>
          <ac:spMkLst>
            <pc:docMk/>
            <pc:sldMk cId="1124635000" sldId="256"/>
            <ac:spMk id="158" creationId="{1A3688C8-DFCE-4CCD-BCF0-5FB239E5072D}"/>
          </ac:spMkLst>
        </pc:spChg>
        <pc:spChg chg="add del">
          <ac:chgData name="israt.jahan237@gmail.com" userId="5e9360b243bba00a" providerId="LiveId" clId="{F9706632-0532-B349-A8E6-A6CC692F69CF}" dt="2021-11-28T21:15:57.270" v="198" actId="26606"/>
          <ac:spMkLst>
            <pc:docMk/>
            <pc:sldMk cId="1124635000" sldId="256"/>
            <ac:spMk id="161" creationId="{9B7AD9F6-8CE7-4299-8FC6-328F4DCD3FF9}"/>
          </ac:spMkLst>
        </pc:spChg>
        <pc:spChg chg="add del">
          <ac:chgData name="israt.jahan237@gmail.com" userId="5e9360b243bba00a" providerId="LiveId" clId="{F9706632-0532-B349-A8E6-A6CC692F69CF}" dt="2021-11-28T21:15:57.270" v="198" actId="26606"/>
          <ac:spMkLst>
            <pc:docMk/>
            <pc:sldMk cId="1124635000" sldId="256"/>
            <ac:spMk id="162" creationId="{F49775AF-8896-43EE-92C6-83497D6DC56F}"/>
          </ac:spMkLst>
        </pc:spChg>
        <pc:spChg chg="add del">
          <ac:chgData name="israt.jahan237@gmail.com" userId="5e9360b243bba00a" providerId="LiveId" clId="{F9706632-0532-B349-A8E6-A6CC692F69CF}" dt="2021-11-28T21:15:57.439" v="200" actId="26606"/>
          <ac:spMkLst>
            <pc:docMk/>
            <pc:sldMk cId="1124635000" sldId="256"/>
            <ac:spMk id="164" creationId="{362D44EE-C852-4460-B8B5-C4F2BC20510C}"/>
          </ac:spMkLst>
        </pc:spChg>
        <pc:spChg chg="add del">
          <ac:chgData name="israt.jahan237@gmail.com" userId="5e9360b243bba00a" providerId="LiveId" clId="{F9706632-0532-B349-A8E6-A6CC692F69CF}" dt="2021-11-28T21:15:57.439" v="200" actId="26606"/>
          <ac:spMkLst>
            <pc:docMk/>
            <pc:sldMk cId="1124635000" sldId="256"/>
            <ac:spMk id="165" creationId="{658970D8-8D1D-4B5C-894B-E871CC86543D}"/>
          </ac:spMkLst>
        </pc:spChg>
        <pc:spChg chg="add del">
          <ac:chgData name="israt.jahan237@gmail.com" userId="5e9360b243bba00a" providerId="LiveId" clId="{F9706632-0532-B349-A8E6-A6CC692F69CF}" dt="2021-11-28T21:15:57.439" v="200" actId="26606"/>
          <ac:spMkLst>
            <pc:docMk/>
            <pc:sldMk cId="1124635000" sldId="256"/>
            <ac:spMk id="166" creationId="{F227E5B6-9132-43CA-B503-37A18562ADF2}"/>
          </ac:spMkLst>
        </pc:spChg>
        <pc:spChg chg="add del">
          <ac:chgData name="israt.jahan237@gmail.com" userId="5e9360b243bba00a" providerId="LiveId" clId="{F9706632-0532-B349-A8E6-A6CC692F69CF}" dt="2021-11-28T21:15:57.439" v="200" actId="26606"/>
          <ac:spMkLst>
            <pc:docMk/>
            <pc:sldMk cId="1124635000" sldId="256"/>
            <ac:spMk id="167" creationId="{03C2051E-A88D-48E5-BACF-AAED17892722}"/>
          </ac:spMkLst>
        </pc:spChg>
        <pc:spChg chg="add del">
          <ac:chgData name="israt.jahan237@gmail.com" userId="5e9360b243bba00a" providerId="LiveId" clId="{F9706632-0532-B349-A8E6-A6CC692F69CF}" dt="2021-11-28T21:15:57.439" v="200" actId="26606"/>
          <ac:spMkLst>
            <pc:docMk/>
            <pc:sldMk cId="1124635000" sldId="256"/>
            <ac:spMk id="168" creationId="{7821A508-2985-4905-874A-527429BAABFA}"/>
          </ac:spMkLst>
        </pc:spChg>
        <pc:spChg chg="add del">
          <ac:chgData name="israt.jahan237@gmail.com" userId="5e9360b243bba00a" providerId="LiveId" clId="{F9706632-0532-B349-A8E6-A6CC692F69CF}" dt="2021-11-28T21:15:57.439" v="200" actId="26606"/>
          <ac:spMkLst>
            <pc:docMk/>
            <pc:sldMk cId="1124635000" sldId="256"/>
            <ac:spMk id="169" creationId="{D2929CB1-0E3C-4B2D-ADC5-0154FB33BA44}"/>
          </ac:spMkLst>
        </pc:spChg>
        <pc:spChg chg="add del">
          <ac:chgData name="israt.jahan237@gmail.com" userId="5e9360b243bba00a" providerId="LiveId" clId="{F9706632-0532-B349-A8E6-A6CC692F69CF}" dt="2021-11-28T21:15:57.439" v="200" actId="26606"/>
          <ac:spMkLst>
            <pc:docMk/>
            <pc:sldMk cId="1124635000" sldId="256"/>
            <ac:spMk id="170" creationId="{5F2F0C84-BE8C-4DC2-A6D3-30349A801D5C}"/>
          </ac:spMkLst>
        </pc:spChg>
        <pc:spChg chg="add del">
          <ac:chgData name="israt.jahan237@gmail.com" userId="5e9360b243bba00a" providerId="LiveId" clId="{F9706632-0532-B349-A8E6-A6CC692F69CF}" dt="2021-11-28T21:15:57.651" v="203" actId="26606"/>
          <ac:spMkLst>
            <pc:docMk/>
            <pc:sldMk cId="1124635000" sldId="256"/>
            <ac:spMk id="172" creationId="{C475749F-F487-4EFB-ABC7-C1359590EB76}"/>
          </ac:spMkLst>
        </pc:spChg>
        <pc:spChg chg="add del">
          <ac:chgData name="israt.jahan237@gmail.com" userId="5e9360b243bba00a" providerId="LiveId" clId="{F9706632-0532-B349-A8E6-A6CC692F69CF}" dt="2021-11-28T21:15:57.880" v="205" actId="26606"/>
          <ac:spMkLst>
            <pc:docMk/>
            <pc:sldMk cId="1124635000" sldId="256"/>
            <ac:spMk id="174" creationId="{3E443FD7-A66B-4AA0-872D-B088B9BC5F17}"/>
          </ac:spMkLst>
        </pc:spChg>
        <pc:spChg chg="add del">
          <ac:chgData name="israt.jahan237@gmail.com" userId="5e9360b243bba00a" providerId="LiveId" clId="{F9706632-0532-B349-A8E6-A6CC692F69CF}" dt="2021-11-28T21:15:57.880" v="205" actId="26606"/>
          <ac:spMkLst>
            <pc:docMk/>
            <pc:sldMk cId="1124635000" sldId="256"/>
            <ac:spMk id="175" creationId="{C04BE0EF-3561-49B4-9A29-F283168A91C7}"/>
          </ac:spMkLst>
        </pc:spChg>
        <pc:spChg chg="add">
          <ac:chgData name="israt.jahan237@gmail.com" userId="5e9360b243bba00a" providerId="LiveId" clId="{F9706632-0532-B349-A8E6-A6CC692F69CF}" dt="2021-11-28T21:15:57.889" v="206" actId="26606"/>
          <ac:spMkLst>
            <pc:docMk/>
            <pc:sldMk cId="1124635000" sldId="256"/>
            <ac:spMk id="177" creationId="{6CCA5F87-1D1E-45CB-8D83-FC7EEFAD9935}"/>
          </ac:spMkLst>
        </pc:spChg>
        <pc:spChg chg="add">
          <ac:chgData name="israt.jahan237@gmail.com" userId="5e9360b243bba00a" providerId="LiveId" clId="{F9706632-0532-B349-A8E6-A6CC692F69CF}" dt="2021-11-28T21:15:57.889" v="206" actId="26606"/>
          <ac:spMkLst>
            <pc:docMk/>
            <pc:sldMk cId="1124635000" sldId="256"/>
            <ac:spMk id="178" creationId="{7CCFC2C6-6238-4A2F-93DE-2ADF74AF635E}"/>
          </ac:spMkLst>
        </pc:spChg>
        <pc:spChg chg="add">
          <ac:chgData name="israt.jahan237@gmail.com" userId="5e9360b243bba00a" providerId="LiveId" clId="{F9706632-0532-B349-A8E6-A6CC692F69CF}" dt="2021-11-28T21:15:57.889" v="206" actId="26606"/>
          <ac:spMkLst>
            <pc:docMk/>
            <pc:sldMk cId="1124635000" sldId="256"/>
            <ac:spMk id="179" creationId="{AF2F604E-43BE-4DC3-B983-E071523364F8}"/>
          </ac:spMkLst>
        </pc:spChg>
        <pc:spChg chg="add">
          <ac:chgData name="israt.jahan237@gmail.com" userId="5e9360b243bba00a" providerId="LiveId" clId="{F9706632-0532-B349-A8E6-A6CC692F69CF}" dt="2021-11-28T21:15:57.889" v="206" actId="26606"/>
          <ac:spMkLst>
            <pc:docMk/>
            <pc:sldMk cId="1124635000" sldId="256"/>
            <ac:spMk id="180" creationId="{08C9B587-E65E-4B52-B37C-ABEBB6E87928}"/>
          </ac:spMkLst>
        </pc:spChg>
        <pc:grpChg chg="add del">
          <ac:chgData name="israt.jahan237@gmail.com" userId="5e9360b243bba00a" providerId="LiveId" clId="{F9706632-0532-B349-A8E6-A6CC692F69CF}" dt="2021-11-28T21:09:23.116" v="31" actId="26606"/>
          <ac:grpSpMkLst>
            <pc:docMk/>
            <pc:sldMk cId="1124635000" sldId="256"/>
            <ac:grpSpMk id="35" creationId="{89D1390B-7E13-4B4F-9CB2-391063412E54}"/>
          </ac:grpSpMkLst>
        </pc:grpChg>
        <pc:grpChg chg="add del">
          <ac:chgData name="israt.jahan237@gmail.com" userId="5e9360b243bba00a" providerId="LiveId" clId="{F9706632-0532-B349-A8E6-A6CC692F69CF}" dt="2021-11-28T21:09:23.218" v="33" actId="26606"/>
          <ac:grpSpMkLst>
            <pc:docMk/>
            <pc:sldMk cId="1124635000" sldId="256"/>
            <ac:grpSpMk id="39" creationId="{032D8612-31EB-44CF-A1D0-14FD4C705424}"/>
          </ac:grpSpMkLst>
        </pc:grpChg>
        <pc:picChg chg="add mod ord">
          <ac:chgData name="israt.jahan237@gmail.com" userId="5e9360b243bba00a" providerId="LiveId" clId="{F9706632-0532-B349-A8E6-A6CC692F69CF}" dt="2021-12-01T21:21:34.936" v="2443" actId="14100"/>
          <ac:picMkLst>
            <pc:docMk/>
            <pc:sldMk cId="1124635000" sldId="256"/>
            <ac:picMk id="4" creationId="{DC200429-4D16-B84F-A3D9-4372CE421CA7}"/>
          </ac:picMkLst>
        </pc:picChg>
        <pc:cxnChg chg="add del">
          <ac:chgData name="israt.jahan237@gmail.com" userId="5e9360b243bba00a" providerId="LiveId" clId="{F9706632-0532-B349-A8E6-A6CC692F69CF}" dt="2021-11-28T21:15:49.198" v="178" actId="26606"/>
          <ac:cxnSpMkLst>
            <pc:docMk/>
            <pc:sldMk cId="1124635000" sldId="256"/>
            <ac:cxnSpMk id="136" creationId="{D598FBE3-48D2-40A2-B7E6-F485834C8213}"/>
          </ac:cxnSpMkLst>
        </pc:cxnChg>
        <pc:cxnChg chg="add del">
          <ac:chgData name="israt.jahan237@gmail.com" userId="5e9360b243bba00a" providerId="LiveId" clId="{F9706632-0532-B349-A8E6-A6CC692F69CF}" dt="2021-11-28T21:15:51.208" v="182" actId="26606"/>
          <ac:cxnSpMkLst>
            <pc:docMk/>
            <pc:sldMk cId="1124635000" sldId="256"/>
            <ac:cxnSpMk id="143" creationId="{D598FBE3-48D2-40A2-B7E6-F485834C8213}"/>
          </ac:cxnSpMkLst>
        </pc:cxnChg>
        <pc:cxnChg chg="add del">
          <ac:chgData name="israt.jahan237@gmail.com" userId="5e9360b243bba00a" providerId="LiveId" clId="{F9706632-0532-B349-A8E6-A6CC692F69CF}" dt="2021-11-28T21:15:57.018" v="196" actId="26606"/>
          <ac:cxnSpMkLst>
            <pc:docMk/>
            <pc:sldMk cId="1124635000" sldId="256"/>
            <ac:cxnSpMk id="159" creationId="{D598FBE3-48D2-40A2-B7E6-F485834C8213}"/>
          </ac:cxnSpMkLst>
        </pc:cxnChg>
      </pc:sldChg>
      <pc:sldChg chg="addSp delSp modSp add mod setBg setClrOvrMap">
        <pc:chgData name="israt.jahan237@gmail.com" userId="5e9360b243bba00a" providerId="LiveId" clId="{F9706632-0532-B349-A8E6-A6CC692F69CF}" dt="2021-12-01T22:13:51.211" v="3216" actId="20577"/>
        <pc:sldMkLst>
          <pc:docMk/>
          <pc:sldMk cId="686737324" sldId="257"/>
        </pc:sldMkLst>
        <pc:spChg chg="mod ord">
          <ac:chgData name="israt.jahan237@gmail.com" userId="5e9360b243bba00a" providerId="LiveId" clId="{F9706632-0532-B349-A8E6-A6CC692F69CF}" dt="2021-11-28T21:33:05.569" v="664" actId="26606"/>
          <ac:spMkLst>
            <pc:docMk/>
            <pc:sldMk cId="686737324" sldId="257"/>
            <ac:spMk id="2" creationId="{0E7C9403-CD09-E74B-983A-30793CBD64F0}"/>
          </ac:spMkLst>
        </pc:spChg>
        <pc:spChg chg="add del mod">
          <ac:chgData name="israt.jahan237@gmail.com" userId="5e9360b243bba00a" providerId="LiveId" clId="{F9706632-0532-B349-A8E6-A6CC692F69CF}" dt="2021-11-28T21:20:30.555" v="379" actId="26606"/>
          <ac:spMkLst>
            <pc:docMk/>
            <pc:sldMk cId="686737324" sldId="257"/>
            <ac:spMk id="3" creationId="{9BD69898-B720-584A-9B7E-41733C598B4C}"/>
          </ac:spMkLst>
        </pc:spChg>
        <pc:spChg chg="add del">
          <ac:chgData name="israt.jahan237@gmail.com" userId="5e9360b243bba00a" providerId="LiveId" clId="{F9706632-0532-B349-A8E6-A6CC692F69CF}" dt="2021-11-28T21:20:18.984" v="346" actId="26606"/>
          <ac:spMkLst>
            <pc:docMk/>
            <pc:sldMk cId="686737324" sldId="257"/>
            <ac:spMk id="8" creationId="{DAF1966E-FD40-4A4A-B61B-C4DF7FA05F06}"/>
          </ac:spMkLst>
        </pc:spChg>
        <pc:spChg chg="add del">
          <ac:chgData name="israt.jahan237@gmail.com" userId="5e9360b243bba00a" providerId="LiveId" clId="{F9706632-0532-B349-A8E6-A6CC692F69CF}" dt="2021-11-28T21:20:17.367" v="340" actId="26606"/>
          <ac:spMkLst>
            <pc:docMk/>
            <pc:sldMk cId="686737324" sldId="257"/>
            <ac:spMk id="9" creationId="{8FC9BE17-9A7B-462D-AE50-3D8777387304}"/>
          </ac:spMkLst>
        </pc:spChg>
        <pc:spChg chg="add del">
          <ac:chgData name="israt.jahan237@gmail.com" userId="5e9360b243bba00a" providerId="LiveId" clId="{F9706632-0532-B349-A8E6-A6CC692F69CF}" dt="2021-11-28T21:20:18.984" v="346" actId="26606"/>
          <ac:spMkLst>
            <pc:docMk/>
            <pc:sldMk cId="686737324" sldId="257"/>
            <ac:spMk id="10" creationId="{047BFA19-D45E-416B-A404-7AF2F3F27017}"/>
          </ac:spMkLst>
        </pc:spChg>
        <pc:spChg chg="add del">
          <ac:chgData name="israt.jahan237@gmail.com" userId="5e9360b243bba00a" providerId="LiveId" clId="{F9706632-0532-B349-A8E6-A6CC692F69CF}" dt="2021-11-28T21:20:17.367" v="340" actId="26606"/>
          <ac:spMkLst>
            <pc:docMk/>
            <pc:sldMk cId="686737324" sldId="257"/>
            <ac:spMk id="11" creationId="{3EBE8569-6AEC-4B8C-8D53-2DE337CDBA65}"/>
          </ac:spMkLst>
        </pc:spChg>
        <pc:spChg chg="add del">
          <ac:chgData name="israt.jahan237@gmail.com" userId="5e9360b243bba00a" providerId="LiveId" clId="{F9706632-0532-B349-A8E6-A6CC692F69CF}" dt="2021-11-28T21:20:18.984" v="346" actId="26606"/>
          <ac:spMkLst>
            <pc:docMk/>
            <pc:sldMk cId="686737324" sldId="257"/>
            <ac:spMk id="12" creationId="{8E0105E7-23DB-4CF2-8258-FF47C7620F6E}"/>
          </ac:spMkLst>
        </pc:spChg>
        <pc:spChg chg="add del">
          <ac:chgData name="israt.jahan237@gmail.com" userId="5e9360b243bba00a" providerId="LiveId" clId="{F9706632-0532-B349-A8E6-A6CC692F69CF}" dt="2021-11-28T21:20:17.367" v="340" actId="26606"/>
          <ac:spMkLst>
            <pc:docMk/>
            <pc:sldMk cId="686737324" sldId="257"/>
            <ac:spMk id="13" creationId="{55D4142C-5077-457F-A6AD-3FECFDB39685}"/>
          </ac:spMkLst>
        </pc:spChg>
        <pc:spChg chg="add del">
          <ac:chgData name="israt.jahan237@gmail.com" userId="5e9360b243bba00a" providerId="LiveId" clId="{F9706632-0532-B349-A8E6-A6CC692F69CF}" dt="2021-11-28T21:20:18.984" v="346" actId="26606"/>
          <ac:spMkLst>
            <pc:docMk/>
            <pc:sldMk cId="686737324" sldId="257"/>
            <ac:spMk id="14" creationId="{074B4F7D-14B2-478B-8BF5-01E4E0C5D263}"/>
          </ac:spMkLst>
        </pc:spChg>
        <pc:spChg chg="add del">
          <ac:chgData name="israt.jahan237@gmail.com" userId="5e9360b243bba00a" providerId="LiveId" clId="{F9706632-0532-B349-A8E6-A6CC692F69CF}" dt="2021-11-28T21:20:17.367" v="340" actId="26606"/>
          <ac:spMkLst>
            <pc:docMk/>
            <pc:sldMk cId="686737324" sldId="257"/>
            <ac:spMk id="15" creationId="{7A5F0580-5EE9-419F-96EE-B6529EF6E7D0}"/>
          </ac:spMkLst>
        </pc:spChg>
        <pc:spChg chg="add del">
          <ac:chgData name="israt.jahan237@gmail.com" userId="5e9360b243bba00a" providerId="LiveId" clId="{F9706632-0532-B349-A8E6-A6CC692F69CF}" dt="2021-11-28T21:20:17.968" v="342" actId="26606"/>
          <ac:spMkLst>
            <pc:docMk/>
            <pc:sldMk cId="686737324" sldId="257"/>
            <ac:spMk id="18" creationId="{42285737-90EE-47DC-AC80-8AE156B11969}"/>
          </ac:spMkLst>
        </pc:spChg>
        <pc:spChg chg="add del">
          <ac:chgData name="israt.jahan237@gmail.com" userId="5e9360b243bba00a" providerId="LiveId" clId="{F9706632-0532-B349-A8E6-A6CC692F69CF}" dt="2021-11-28T21:20:18.440" v="344" actId="26606"/>
          <ac:spMkLst>
            <pc:docMk/>
            <pc:sldMk cId="686737324" sldId="257"/>
            <ac:spMk id="24" creationId="{2E442304-DDBD-4F7B-8017-36BCC863FB40}"/>
          </ac:spMkLst>
        </pc:spChg>
        <pc:spChg chg="add del">
          <ac:chgData name="israt.jahan237@gmail.com" userId="5e9360b243bba00a" providerId="LiveId" clId="{F9706632-0532-B349-A8E6-A6CC692F69CF}" dt="2021-11-28T21:20:18.440" v="344" actId="26606"/>
          <ac:spMkLst>
            <pc:docMk/>
            <pc:sldMk cId="686737324" sldId="257"/>
            <ac:spMk id="25" creationId="{5E107275-3853-46FD-A241-DE4355A42675}"/>
          </ac:spMkLst>
        </pc:spChg>
        <pc:spChg chg="add del">
          <ac:chgData name="israt.jahan237@gmail.com" userId="5e9360b243bba00a" providerId="LiveId" clId="{F9706632-0532-B349-A8E6-A6CC692F69CF}" dt="2021-11-28T21:20:18.984" v="346" actId="26606"/>
          <ac:spMkLst>
            <pc:docMk/>
            <pc:sldMk cId="686737324" sldId="257"/>
            <ac:spMk id="28" creationId="{9BD69898-B720-584A-9B7E-41733C598B4C}"/>
          </ac:spMkLst>
        </pc:spChg>
        <pc:spChg chg="add del">
          <ac:chgData name="israt.jahan237@gmail.com" userId="5e9360b243bba00a" providerId="LiveId" clId="{F9706632-0532-B349-A8E6-A6CC692F69CF}" dt="2021-11-28T21:20:19.087" v="348" actId="26606"/>
          <ac:spMkLst>
            <pc:docMk/>
            <pc:sldMk cId="686737324" sldId="257"/>
            <ac:spMk id="30" creationId="{9BD69898-B720-584A-9B7E-41733C598B4C}"/>
          </ac:spMkLst>
        </pc:spChg>
        <pc:spChg chg="add del">
          <ac:chgData name="israt.jahan237@gmail.com" userId="5e9360b243bba00a" providerId="LiveId" clId="{F9706632-0532-B349-A8E6-A6CC692F69CF}" dt="2021-11-28T21:20:19.087" v="348" actId="26606"/>
          <ac:spMkLst>
            <pc:docMk/>
            <pc:sldMk cId="686737324" sldId="257"/>
            <ac:spMk id="31" creationId="{CF62D2A7-8207-488C-9F46-316BA81A16C8}"/>
          </ac:spMkLst>
        </pc:spChg>
        <pc:spChg chg="add del">
          <ac:chgData name="israt.jahan237@gmail.com" userId="5e9360b243bba00a" providerId="LiveId" clId="{F9706632-0532-B349-A8E6-A6CC692F69CF}" dt="2021-11-28T21:20:19.087" v="348" actId="26606"/>
          <ac:spMkLst>
            <pc:docMk/>
            <pc:sldMk cId="686737324" sldId="257"/>
            <ac:spMk id="32" creationId="{52AC6D7F-F068-4E11-BB06-F601D89BB980}"/>
          </ac:spMkLst>
        </pc:spChg>
        <pc:spChg chg="add del">
          <ac:chgData name="israt.jahan237@gmail.com" userId="5e9360b243bba00a" providerId="LiveId" clId="{F9706632-0532-B349-A8E6-A6CC692F69CF}" dt="2021-11-28T21:20:19.554" v="350" actId="26606"/>
          <ac:spMkLst>
            <pc:docMk/>
            <pc:sldMk cId="686737324" sldId="257"/>
            <ac:spMk id="34" creationId="{9BD69898-B720-584A-9B7E-41733C598B4C}"/>
          </ac:spMkLst>
        </pc:spChg>
        <pc:spChg chg="add del">
          <ac:chgData name="israt.jahan237@gmail.com" userId="5e9360b243bba00a" providerId="LiveId" clId="{F9706632-0532-B349-A8E6-A6CC692F69CF}" dt="2021-11-28T21:20:19.554" v="350" actId="26606"/>
          <ac:spMkLst>
            <pc:docMk/>
            <pc:sldMk cId="686737324" sldId="257"/>
            <ac:spMk id="35" creationId="{CF62D2A7-8207-488C-9F46-316BA81A16C8}"/>
          </ac:spMkLst>
        </pc:spChg>
        <pc:spChg chg="add del">
          <ac:chgData name="israt.jahan237@gmail.com" userId="5e9360b243bba00a" providerId="LiveId" clId="{F9706632-0532-B349-A8E6-A6CC692F69CF}" dt="2021-11-28T21:20:19.554" v="350" actId="26606"/>
          <ac:spMkLst>
            <pc:docMk/>
            <pc:sldMk cId="686737324" sldId="257"/>
            <ac:spMk id="36" creationId="{52AC6D7F-F068-4E11-BB06-F601D89BB980}"/>
          </ac:spMkLst>
        </pc:spChg>
        <pc:spChg chg="add del">
          <ac:chgData name="israt.jahan237@gmail.com" userId="5e9360b243bba00a" providerId="LiveId" clId="{F9706632-0532-B349-A8E6-A6CC692F69CF}" dt="2021-11-28T21:20:20.393" v="352" actId="26606"/>
          <ac:spMkLst>
            <pc:docMk/>
            <pc:sldMk cId="686737324" sldId="257"/>
            <ac:spMk id="39" creationId="{9BD69898-B720-584A-9B7E-41733C598B4C}"/>
          </ac:spMkLst>
        </pc:spChg>
        <pc:spChg chg="add del">
          <ac:chgData name="israt.jahan237@gmail.com" userId="5e9360b243bba00a" providerId="LiveId" clId="{F9706632-0532-B349-A8E6-A6CC692F69CF}" dt="2021-11-28T21:20:20.393" v="352" actId="26606"/>
          <ac:spMkLst>
            <pc:docMk/>
            <pc:sldMk cId="686737324" sldId="257"/>
            <ac:spMk id="40" creationId="{EF9B8DF2-C3F5-49A2-94D2-F7B65A0F1F15}"/>
          </ac:spMkLst>
        </pc:spChg>
        <pc:spChg chg="add del">
          <ac:chgData name="israt.jahan237@gmail.com" userId="5e9360b243bba00a" providerId="LiveId" clId="{F9706632-0532-B349-A8E6-A6CC692F69CF}" dt="2021-11-28T21:20:20.393" v="352" actId="26606"/>
          <ac:spMkLst>
            <pc:docMk/>
            <pc:sldMk cId="686737324" sldId="257"/>
            <ac:spMk id="41" creationId="{4330B6AC-E6AB-45E4-A303-C8DE90EB2AAC}"/>
          </ac:spMkLst>
        </pc:spChg>
        <pc:spChg chg="add del">
          <ac:chgData name="israt.jahan237@gmail.com" userId="5e9360b243bba00a" providerId="LiveId" clId="{F9706632-0532-B349-A8E6-A6CC692F69CF}" dt="2021-11-28T21:20:23.853" v="354" actId="26606"/>
          <ac:spMkLst>
            <pc:docMk/>
            <pc:sldMk cId="686737324" sldId="257"/>
            <ac:spMk id="44" creationId="{9BD69898-B720-584A-9B7E-41733C598B4C}"/>
          </ac:spMkLst>
        </pc:spChg>
        <pc:spChg chg="add del">
          <ac:chgData name="israt.jahan237@gmail.com" userId="5e9360b243bba00a" providerId="LiveId" clId="{F9706632-0532-B349-A8E6-A6CC692F69CF}" dt="2021-11-28T21:20:23.853" v="354" actId="26606"/>
          <ac:spMkLst>
            <pc:docMk/>
            <pc:sldMk cId="686737324" sldId="257"/>
            <ac:spMk id="45" creationId="{EF9B8DF2-C3F5-49A2-94D2-F7B65A0F1F15}"/>
          </ac:spMkLst>
        </pc:spChg>
        <pc:spChg chg="add del">
          <ac:chgData name="israt.jahan237@gmail.com" userId="5e9360b243bba00a" providerId="LiveId" clId="{F9706632-0532-B349-A8E6-A6CC692F69CF}" dt="2021-11-28T21:20:23.853" v="354" actId="26606"/>
          <ac:spMkLst>
            <pc:docMk/>
            <pc:sldMk cId="686737324" sldId="257"/>
            <ac:spMk id="46" creationId="{4330B6AC-E6AB-45E4-A303-C8DE90EB2AAC}"/>
          </ac:spMkLst>
        </pc:spChg>
        <pc:spChg chg="add del">
          <ac:chgData name="israt.jahan237@gmail.com" userId="5e9360b243bba00a" providerId="LiveId" clId="{F9706632-0532-B349-A8E6-A6CC692F69CF}" dt="2021-11-28T21:20:26.180" v="362" actId="26606"/>
          <ac:spMkLst>
            <pc:docMk/>
            <pc:sldMk cId="686737324" sldId="257"/>
            <ac:spMk id="55" creationId="{9BD69898-B720-584A-9B7E-41733C598B4C}"/>
          </ac:spMkLst>
        </pc:spChg>
        <pc:spChg chg="add del">
          <ac:chgData name="israt.jahan237@gmail.com" userId="5e9360b243bba00a" providerId="LiveId" clId="{F9706632-0532-B349-A8E6-A6CC692F69CF}" dt="2021-11-28T21:20:26.180" v="362" actId="26606"/>
          <ac:spMkLst>
            <pc:docMk/>
            <pc:sldMk cId="686737324" sldId="257"/>
            <ac:spMk id="56" creationId="{EF9B8DF2-C3F5-49A2-94D2-F7B65A0F1F15}"/>
          </ac:spMkLst>
        </pc:spChg>
        <pc:spChg chg="add del">
          <ac:chgData name="israt.jahan237@gmail.com" userId="5e9360b243bba00a" providerId="LiveId" clId="{F9706632-0532-B349-A8E6-A6CC692F69CF}" dt="2021-11-28T21:20:26.180" v="362" actId="26606"/>
          <ac:spMkLst>
            <pc:docMk/>
            <pc:sldMk cId="686737324" sldId="257"/>
            <ac:spMk id="57" creationId="{4330B6AC-E6AB-45E4-A303-C8DE90EB2AAC}"/>
          </ac:spMkLst>
        </pc:spChg>
        <pc:spChg chg="add del">
          <ac:chgData name="israt.jahan237@gmail.com" userId="5e9360b243bba00a" providerId="LiveId" clId="{F9706632-0532-B349-A8E6-A6CC692F69CF}" dt="2021-11-28T21:20:26.429" v="364" actId="26606"/>
          <ac:spMkLst>
            <pc:docMk/>
            <pc:sldMk cId="686737324" sldId="257"/>
            <ac:spMk id="60" creationId="{9BD69898-B720-584A-9B7E-41733C598B4C}"/>
          </ac:spMkLst>
        </pc:spChg>
        <pc:spChg chg="add del">
          <ac:chgData name="israt.jahan237@gmail.com" userId="5e9360b243bba00a" providerId="LiveId" clId="{F9706632-0532-B349-A8E6-A6CC692F69CF}" dt="2021-11-28T21:20:26.429" v="364" actId="26606"/>
          <ac:spMkLst>
            <pc:docMk/>
            <pc:sldMk cId="686737324" sldId="257"/>
            <ac:spMk id="61" creationId="{EF9B8DF2-C3F5-49A2-94D2-F7B65A0F1F15}"/>
          </ac:spMkLst>
        </pc:spChg>
        <pc:spChg chg="add del">
          <ac:chgData name="israt.jahan237@gmail.com" userId="5e9360b243bba00a" providerId="LiveId" clId="{F9706632-0532-B349-A8E6-A6CC692F69CF}" dt="2021-11-28T21:20:26.429" v="364" actId="26606"/>
          <ac:spMkLst>
            <pc:docMk/>
            <pc:sldMk cId="686737324" sldId="257"/>
            <ac:spMk id="62" creationId="{4330B6AC-E6AB-45E4-A303-C8DE90EB2AAC}"/>
          </ac:spMkLst>
        </pc:spChg>
        <pc:spChg chg="add del">
          <ac:chgData name="israt.jahan237@gmail.com" userId="5e9360b243bba00a" providerId="LiveId" clId="{F9706632-0532-B349-A8E6-A6CC692F69CF}" dt="2021-11-28T21:20:26.727" v="366" actId="26606"/>
          <ac:spMkLst>
            <pc:docMk/>
            <pc:sldMk cId="686737324" sldId="257"/>
            <ac:spMk id="65" creationId="{9BD69898-B720-584A-9B7E-41733C598B4C}"/>
          </ac:spMkLst>
        </pc:spChg>
        <pc:spChg chg="add del">
          <ac:chgData name="israt.jahan237@gmail.com" userId="5e9360b243bba00a" providerId="LiveId" clId="{F9706632-0532-B349-A8E6-A6CC692F69CF}" dt="2021-11-28T21:20:26.727" v="366" actId="26606"/>
          <ac:spMkLst>
            <pc:docMk/>
            <pc:sldMk cId="686737324" sldId="257"/>
            <ac:spMk id="66" creationId="{CF62D2A7-8207-488C-9F46-316BA81A16C8}"/>
          </ac:spMkLst>
        </pc:spChg>
        <pc:spChg chg="add del">
          <ac:chgData name="israt.jahan237@gmail.com" userId="5e9360b243bba00a" providerId="LiveId" clId="{F9706632-0532-B349-A8E6-A6CC692F69CF}" dt="2021-11-28T21:20:26.727" v="366" actId="26606"/>
          <ac:spMkLst>
            <pc:docMk/>
            <pc:sldMk cId="686737324" sldId="257"/>
            <ac:spMk id="67" creationId="{52AC6D7F-F068-4E11-BB06-F601D89BB980}"/>
          </ac:spMkLst>
        </pc:spChg>
        <pc:spChg chg="add del">
          <ac:chgData name="israt.jahan237@gmail.com" userId="5e9360b243bba00a" providerId="LiveId" clId="{F9706632-0532-B349-A8E6-A6CC692F69CF}" dt="2021-11-28T21:20:27.090" v="368" actId="26606"/>
          <ac:spMkLst>
            <pc:docMk/>
            <pc:sldMk cId="686737324" sldId="257"/>
            <ac:spMk id="70" creationId="{9BD69898-B720-584A-9B7E-41733C598B4C}"/>
          </ac:spMkLst>
        </pc:spChg>
        <pc:spChg chg="add del">
          <ac:chgData name="israt.jahan237@gmail.com" userId="5e9360b243bba00a" providerId="LiveId" clId="{F9706632-0532-B349-A8E6-A6CC692F69CF}" dt="2021-11-28T21:20:27.090" v="368" actId="26606"/>
          <ac:spMkLst>
            <pc:docMk/>
            <pc:sldMk cId="686737324" sldId="257"/>
            <ac:spMk id="71" creationId="{CF62D2A7-8207-488C-9F46-316BA81A16C8}"/>
          </ac:spMkLst>
        </pc:spChg>
        <pc:spChg chg="add del">
          <ac:chgData name="israt.jahan237@gmail.com" userId="5e9360b243bba00a" providerId="LiveId" clId="{F9706632-0532-B349-A8E6-A6CC692F69CF}" dt="2021-11-28T21:20:27.090" v="368" actId="26606"/>
          <ac:spMkLst>
            <pc:docMk/>
            <pc:sldMk cId="686737324" sldId="257"/>
            <ac:spMk id="72" creationId="{52AC6D7F-F068-4E11-BB06-F601D89BB980}"/>
          </ac:spMkLst>
        </pc:spChg>
        <pc:spChg chg="add del">
          <ac:chgData name="israt.jahan237@gmail.com" userId="5e9360b243bba00a" providerId="LiveId" clId="{F9706632-0532-B349-A8E6-A6CC692F69CF}" dt="2021-11-28T21:20:27.650" v="370" actId="26606"/>
          <ac:spMkLst>
            <pc:docMk/>
            <pc:sldMk cId="686737324" sldId="257"/>
            <ac:spMk id="75" creationId="{DAF1966E-FD40-4A4A-B61B-C4DF7FA05F06}"/>
          </ac:spMkLst>
        </pc:spChg>
        <pc:spChg chg="add del">
          <ac:chgData name="israt.jahan237@gmail.com" userId="5e9360b243bba00a" providerId="LiveId" clId="{F9706632-0532-B349-A8E6-A6CC692F69CF}" dt="2021-11-28T21:20:27.650" v="370" actId="26606"/>
          <ac:spMkLst>
            <pc:docMk/>
            <pc:sldMk cId="686737324" sldId="257"/>
            <ac:spMk id="76" creationId="{047BFA19-D45E-416B-A404-7AF2F3F27017}"/>
          </ac:spMkLst>
        </pc:spChg>
        <pc:spChg chg="add del">
          <ac:chgData name="israt.jahan237@gmail.com" userId="5e9360b243bba00a" providerId="LiveId" clId="{F9706632-0532-B349-A8E6-A6CC692F69CF}" dt="2021-11-28T21:20:27.650" v="370" actId="26606"/>
          <ac:spMkLst>
            <pc:docMk/>
            <pc:sldMk cId="686737324" sldId="257"/>
            <ac:spMk id="77" creationId="{8E0105E7-23DB-4CF2-8258-FF47C7620F6E}"/>
          </ac:spMkLst>
        </pc:spChg>
        <pc:spChg chg="add del">
          <ac:chgData name="israt.jahan237@gmail.com" userId="5e9360b243bba00a" providerId="LiveId" clId="{F9706632-0532-B349-A8E6-A6CC692F69CF}" dt="2021-11-28T21:20:27.650" v="370" actId="26606"/>
          <ac:spMkLst>
            <pc:docMk/>
            <pc:sldMk cId="686737324" sldId="257"/>
            <ac:spMk id="78" creationId="{074B4F7D-14B2-478B-8BF5-01E4E0C5D263}"/>
          </ac:spMkLst>
        </pc:spChg>
        <pc:spChg chg="add del">
          <ac:chgData name="israt.jahan237@gmail.com" userId="5e9360b243bba00a" providerId="LiveId" clId="{F9706632-0532-B349-A8E6-A6CC692F69CF}" dt="2021-11-28T21:20:27.650" v="370" actId="26606"/>
          <ac:spMkLst>
            <pc:docMk/>
            <pc:sldMk cId="686737324" sldId="257"/>
            <ac:spMk id="79" creationId="{9BD69898-B720-584A-9B7E-41733C598B4C}"/>
          </ac:spMkLst>
        </pc:spChg>
        <pc:spChg chg="add del">
          <ac:chgData name="israt.jahan237@gmail.com" userId="5e9360b243bba00a" providerId="LiveId" clId="{F9706632-0532-B349-A8E6-A6CC692F69CF}" dt="2021-11-28T21:20:28.254" v="372" actId="26606"/>
          <ac:spMkLst>
            <pc:docMk/>
            <pc:sldMk cId="686737324" sldId="257"/>
            <ac:spMk id="81" creationId="{2E442304-DDBD-4F7B-8017-36BCC863FB40}"/>
          </ac:spMkLst>
        </pc:spChg>
        <pc:spChg chg="add del">
          <ac:chgData name="israt.jahan237@gmail.com" userId="5e9360b243bba00a" providerId="LiveId" clId="{F9706632-0532-B349-A8E6-A6CC692F69CF}" dt="2021-11-28T21:20:28.254" v="372" actId="26606"/>
          <ac:spMkLst>
            <pc:docMk/>
            <pc:sldMk cId="686737324" sldId="257"/>
            <ac:spMk id="82" creationId="{5E107275-3853-46FD-A241-DE4355A42675}"/>
          </ac:spMkLst>
        </pc:spChg>
        <pc:spChg chg="add del">
          <ac:chgData name="israt.jahan237@gmail.com" userId="5e9360b243bba00a" providerId="LiveId" clId="{F9706632-0532-B349-A8E6-A6CC692F69CF}" dt="2021-11-28T21:20:28.803" v="374" actId="26606"/>
          <ac:spMkLst>
            <pc:docMk/>
            <pc:sldMk cId="686737324" sldId="257"/>
            <ac:spMk id="85" creationId="{42285737-90EE-47DC-AC80-8AE156B11969}"/>
          </ac:spMkLst>
        </pc:spChg>
        <pc:spChg chg="add del">
          <ac:chgData name="israt.jahan237@gmail.com" userId="5e9360b243bba00a" providerId="LiveId" clId="{F9706632-0532-B349-A8E6-A6CC692F69CF}" dt="2021-11-28T21:20:29.445" v="376" actId="26606"/>
          <ac:spMkLst>
            <pc:docMk/>
            <pc:sldMk cId="686737324" sldId="257"/>
            <ac:spMk id="93" creationId="{8FC9BE17-9A7B-462D-AE50-3D8777387304}"/>
          </ac:spMkLst>
        </pc:spChg>
        <pc:spChg chg="add del">
          <ac:chgData name="israt.jahan237@gmail.com" userId="5e9360b243bba00a" providerId="LiveId" clId="{F9706632-0532-B349-A8E6-A6CC692F69CF}" dt="2021-11-28T21:20:29.445" v="376" actId="26606"/>
          <ac:spMkLst>
            <pc:docMk/>
            <pc:sldMk cId="686737324" sldId="257"/>
            <ac:spMk id="95" creationId="{3EBE8569-6AEC-4B8C-8D53-2DE337CDBA65}"/>
          </ac:spMkLst>
        </pc:spChg>
        <pc:spChg chg="add del">
          <ac:chgData name="israt.jahan237@gmail.com" userId="5e9360b243bba00a" providerId="LiveId" clId="{F9706632-0532-B349-A8E6-A6CC692F69CF}" dt="2021-11-28T21:20:29.445" v="376" actId="26606"/>
          <ac:spMkLst>
            <pc:docMk/>
            <pc:sldMk cId="686737324" sldId="257"/>
            <ac:spMk id="96" creationId="{55D4142C-5077-457F-A6AD-3FECFDB39685}"/>
          </ac:spMkLst>
        </pc:spChg>
        <pc:spChg chg="add del">
          <ac:chgData name="israt.jahan237@gmail.com" userId="5e9360b243bba00a" providerId="LiveId" clId="{F9706632-0532-B349-A8E6-A6CC692F69CF}" dt="2021-11-28T21:20:29.445" v="376" actId="26606"/>
          <ac:spMkLst>
            <pc:docMk/>
            <pc:sldMk cId="686737324" sldId="257"/>
            <ac:spMk id="97" creationId="{7A5F0580-5EE9-419F-96EE-B6529EF6E7D0}"/>
          </ac:spMkLst>
        </pc:spChg>
        <pc:spChg chg="add del">
          <ac:chgData name="israt.jahan237@gmail.com" userId="5e9360b243bba00a" providerId="LiveId" clId="{F9706632-0532-B349-A8E6-A6CC692F69CF}" dt="2021-11-28T21:20:29.445" v="376" actId="26606"/>
          <ac:spMkLst>
            <pc:docMk/>
            <pc:sldMk cId="686737324" sldId="257"/>
            <ac:spMk id="98" creationId="{9BD69898-B720-584A-9B7E-41733C598B4C}"/>
          </ac:spMkLst>
        </pc:spChg>
        <pc:spChg chg="add del">
          <ac:chgData name="israt.jahan237@gmail.com" userId="5e9360b243bba00a" providerId="LiveId" clId="{F9706632-0532-B349-A8E6-A6CC692F69CF}" dt="2021-11-28T21:20:30.541" v="378" actId="26606"/>
          <ac:spMkLst>
            <pc:docMk/>
            <pc:sldMk cId="686737324" sldId="257"/>
            <ac:spMk id="100" creationId="{B50AB553-2A96-4A92-96F2-93548E096954}"/>
          </ac:spMkLst>
        </pc:spChg>
        <pc:spChg chg="add del">
          <ac:chgData name="israt.jahan237@gmail.com" userId="5e9360b243bba00a" providerId="LiveId" clId="{F9706632-0532-B349-A8E6-A6CC692F69CF}" dt="2021-11-28T21:33:05.579" v="665" actId="26606"/>
          <ac:spMkLst>
            <pc:docMk/>
            <pc:sldMk cId="686737324" sldId="257"/>
            <ac:spMk id="103" creationId="{8108D317-7CBD-4897-BD1F-959436D2A3BE}"/>
          </ac:spMkLst>
        </pc:spChg>
        <pc:spChg chg="add del">
          <ac:chgData name="israt.jahan237@gmail.com" userId="5e9360b243bba00a" providerId="LiveId" clId="{F9706632-0532-B349-A8E6-A6CC692F69CF}" dt="2021-11-28T21:33:05.579" v="665" actId="26606"/>
          <ac:spMkLst>
            <pc:docMk/>
            <pc:sldMk cId="686737324" sldId="257"/>
            <ac:spMk id="105" creationId="{D6297641-8B9F-4767-9606-8A11313227BF}"/>
          </ac:spMkLst>
        </pc:spChg>
        <pc:spChg chg="add del">
          <ac:chgData name="israt.jahan237@gmail.com" userId="5e9360b243bba00a" providerId="LiveId" clId="{F9706632-0532-B349-A8E6-A6CC692F69CF}" dt="2021-11-28T21:33:05.579" v="665" actId="26606"/>
          <ac:spMkLst>
            <pc:docMk/>
            <pc:sldMk cId="686737324" sldId="257"/>
            <ac:spMk id="106" creationId="{D8F3CA65-EA00-46B4-9616-39E6853F7BED}"/>
          </ac:spMkLst>
        </pc:spChg>
        <pc:spChg chg="add mod">
          <ac:chgData name="israt.jahan237@gmail.com" userId="5e9360b243bba00a" providerId="LiveId" clId="{F9706632-0532-B349-A8E6-A6CC692F69CF}" dt="2021-12-01T22:13:51.211" v="3216" actId="20577"/>
          <ac:spMkLst>
            <pc:docMk/>
            <pc:sldMk cId="686737324" sldId="257"/>
            <ac:spMk id="107" creationId="{9BD69898-B720-584A-9B7E-41733C598B4C}"/>
          </ac:spMkLst>
        </pc:spChg>
        <pc:spChg chg="add del">
          <ac:chgData name="israt.jahan237@gmail.com" userId="5e9360b243bba00a" providerId="LiveId" clId="{F9706632-0532-B349-A8E6-A6CC692F69CF}" dt="2021-11-28T21:33:00.980" v="652" actId="26606"/>
          <ac:spMkLst>
            <pc:docMk/>
            <pc:sldMk cId="686737324" sldId="257"/>
            <ac:spMk id="112" creationId="{8FC9BE17-9A7B-462D-AE50-3D8777387304}"/>
          </ac:spMkLst>
        </pc:spChg>
        <pc:spChg chg="add del">
          <ac:chgData name="israt.jahan237@gmail.com" userId="5e9360b243bba00a" providerId="LiveId" clId="{F9706632-0532-B349-A8E6-A6CC692F69CF}" dt="2021-11-28T21:33:00.980" v="652" actId="26606"/>
          <ac:spMkLst>
            <pc:docMk/>
            <pc:sldMk cId="686737324" sldId="257"/>
            <ac:spMk id="114" creationId="{3EBE8569-6AEC-4B8C-8D53-2DE337CDBA65}"/>
          </ac:spMkLst>
        </pc:spChg>
        <pc:spChg chg="add del">
          <ac:chgData name="israt.jahan237@gmail.com" userId="5e9360b243bba00a" providerId="LiveId" clId="{F9706632-0532-B349-A8E6-A6CC692F69CF}" dt="2021-11-28T21:33:00.980" v="652" actId="26606"/>
          <ac:spMkLst>
            <pc:docMk/>
            <pc:sldMk cId="686737324" sldId="257"/>
            <ac:spMk id="116" creationId="{55D4142C-5077-457F-A6AD-3FECFDB39685}"/>
          </ac:spMkLst>
        </pc:spChg>
        <pc:spChg chg="add del">
          <ac:chgData name="israt.jahan237@gmail.com" userId="5e9360b243bba00a" providerId="LiveId" clId="{F9706632-0532-B349-A8E6-A6CC692F69CF}" dt="2021-11-28T21:33:00.980" v="652" actId="26606"/>
          <ac:spMkLst>
            <pc:docMk/>
            <pc:sldMk cId="686737324" sldId="257"/>
            <ac:spMk id="118" creationId="{7A5F0580-5EE9-419F-96EE-B6529EF6E7D0}"/>
          </ac:spMkLst>
        </pc:spChg>
        <pc:spChg chg="add del">
          <ac:chgData name="israt.jahan237@gmail.com" userId="5e9360b243bba00a" providerId="LiveId" clId="{F9706632-0532-B349-A8E6-A6CC692F69CF}" dt="2021-11-28T21:33:01.238" v="654" actId="26606"/>
          <ac:spMkLst>
            <pc:docMk/>
            <pc:sldMk cId="686737324" sldId="257"/>
            <ac:spMk id="120" creationId="{04812C46-200A-4DEB-A05E-3ED6C68C2387}"/>
          </ac:spMkLst>
        </pc:spChg>
        <pc:spChg chg="add del">
          <ac:chgData name="israt.jahan237@gmail.com" userId="5e9360b243bba00a" providerId="LiveId" clId="{F9706632-0532-B349-A8E6-A6CC692F69CF}" dt="2021-11-28T21:33:01.238" v="654" actId="26606"/>
          <ac:spMkLst>
            <pc:docMk/>
            <pc:sldMk cId="686737324" sldId="257"/>
            <ac:spMk id="121" creationId="{D1EA859B-E555-4109-94F3-6700E046E008}"/>
          </ac:spMkLst>
        </pc:spChg>
        <pc:spChg chg="add del">
          <ac:chgData name="israt.jahan237@gmail.com" userId="5e9360b243bba00a" providerId="LiveId" clId="{F9706632-0532-B349-A8E6-A6CC692F69CF}" dt="2021-11-28T21:33:01.800" v="656" actId="26606"/>
          <ac:spMkLst>
            <pc:docMk/>
            <pc:sldMk cId="686737324" sldId="257"/>
            <ac:spMk id="123" creationId="{23E547B5-89CF-4EC0-96DE-25771AED0799}"/>
          </ac:spMkLst>
        </pc:spChg>
        <pc:spChg chg="add del">
          <ac:chgData name="israt.jahan237@gmail.com" userId="5e9360b243bba00a" providerId="LiveId" clId="{F9706632-0532-B349-A8E6-A6CC692F69CF}" dt="2021-11-28T21:33:01.800" v="656" actId="26606"/>
          <ac:spMkLst>
            <pc:docMk/>
            <pc:sldMk cId="686737324" sldId="257"/>
            <ac:spMk id="124" creationId="{3F0B8CEB-8279-4E5E-A0CE-1FC9F71736F2}"/>
          </ac:spMkLst>
        </pc:spChg>
        <pc:spChg chg="add del">
          <ac:chgData name="israt.jahan237@gmail.com" userId="5e9360b243bba00a" providerId="LiveId" clId="{F9706632-0532-B349-A8E6-A6CC692F69CF}" dt="2021-11-28T21:33:02.379" v="658" actId="26606"/>
          <ac:spMkLst>
            <pc:docMk/>
            <pc:sldMk cId="686737324" sldId="257"/>
            <ac:spMk id="126" creationId="{DB304A14-32D0-4873-B914-423ED7B8DAFD}"/>
          </ac:spMkLst>
        </pc:spChg>
        <pc:spChg chg="add del">
          <ac:chgData name="israt.jahan237@gmail.com" userId="5e9360b243bba00a" providerId="LiveId" clId="{F9706632-0532-B349-A8E6-A6CC692F69CF}" dt="2021-11-28T21:33:02.379" v="658" actId="26606"/>
          <ac:spMkLst>
            <pc:docMk/>
            <pc:sldMk cId="686737324" sldId="257"/>
            <ac:spMk id="127" creationId="{1D460C86-854F-4FB3-ABC2-E823D8FEB9DB}"/>
          </ac:spMkLst>
        </pc:spChg>
        <pc:spChg chg="add del">
          <ac:chgData name="israt.jahan237@gmail.com" userId="5e9360b243bba00a" providerId="LiveId" clId="{F9706632-0532-B349-A8E6-A6CC692F69CF}" dt="2021-11-28T21:33:02.379" v="658" actId="26606"/>
          <ac:spMkLst>
            <pc:docMk/>
            <pc:sldMk cId="686737324" sldId="257"/>
            <ac:spMk id="128" creationId="{BB48116A-278A-4CC5-89D3-9DE8E8FF1245}"/>
          </ac:spMkLst>
        </pc:spChg>
        <pc:spChg chg="add del">
          <ac:chgData name="israt.jahan237@gmail.com" userId="5e9360b243bba00a" providerId="LiveId" clId="{F9706632-0532-B349-A8E6-A6CC692F69CF}" dt="2021-11-28T21:33:03.178" v="660" actId="26606"/>
          <ac:spMkLst>
            <pc:docMk/>
            <pc:sldMk cId="686737324" sldId="257"/>
            <ac:spMk id="130" creationId="{8181FC64-B306-4821-98E2-780662EFC486}"/>
          </ac:spMkLst>
        </pc:spChg>
        <pc:spChg chg="add del">
          <ac:chgData name="israt.jahan237@gmail.com" userId="5e9360b243bba00a" providerId="LiveId" clId="{F9706632-0532-B349-A8E6-A6CC692F69CF}" dt="2021-11-28T21:33:03.178" v="660" actId="26606"/>
          <ac:spMkLst>
            <pc:docMk/>
            <pc:sldMk cId="686737324" sldId="257"/>
            <ac:spMk id="131" creationId="{5871FC61-DD4E-47D4-81FD-8A7E7D12B371}"/>
          </ac:spMkLst>
        </pc:spChg>
        <pc:spChg chg="add del">
          <ac:chgData name="israt.jahan237@gmail.com" userId="5e9360b243bba00a" providerId="LiveId" clId="{F9706632-0532-B349-A8E6-A6CC692F69CF}" dt="2021-11-28T21:33:03.178" v="660" actId="26606"/>
          <ac:spMkLst>
            <pc:docMk/>
            <pc:sldMk cId="686737324" sldId="257"/>
            <ac:spMk id="132" creationId="{F9EC3F91-A75C-4F74-867E-E4C28C13546B}"/>
          </ac:spMkLst>
        </pc:spChg>
        <pc:spChg chg="add del">
          <ac:chgData name="israt.jahan237@gmail.com" userId="5e9360b243bba00a" providerId="LiveId" clId="{F9706632-0532-B349-A8E6-A6CC692F69CF}" dt="2021-11-28T21:33:03.178" v="660" actId="26606"/>
          <ac:spMkLst>
            <pc:docMk/>
            <pc:sldMk cId="686737324" sldId="257"/>
            <ac:spMk id="133" creationId="{829A1E2C-5AC8-40FC-99E9-832069D39792}"/>
          </ac:spMkLst>
        </pc:spChg>
        <pc:spChg chg="add del">
          <ac:chgData name="israt.jahan237@gmail.com" userId="5e9360b243bba00a" providerId="LiveId" clId="{F9706632-0532-B349-A8E6-A6CC692F69CF}" dt="2021-11-28T21:33:03.834" v="662" actId="26606"/>
          <ac:spMkLst>
            <pc:docMk/>
            <pc:sldMk cId="686737324" sldId="257"/>
            <ac:spMk id="135" creationId="{8108D317-7CBD-4897-BD1F-959436D2A3BE}"/>
          </ac:spMkLst>
        </pc:spChg>
        <pc:spChg chg="add del">
          <ac:chgData name="israt.jahan237@gmail.com" userId="5e9360b243bba00a" providerId="LiveId" clId="{F9706632-0532-B349-A8E6-A6CC692F69CF}" dt="2021-11-28T21:33:03.834" v="662" actId="26606"/>
          <ac:spMkLst>
            <pc:docMk/>
            <pc:sldMk cId="686737324" sldId="257"/>
            <ac:spMk id="136" creationId="{D6297641-8B9F-4767-9606-8A11313227BF}"/>
          </ac:spMkLst>
        </pc:spChg>
        <pc:spChg chg="add del">
          <ac:chgData name="israt.jahan237@gmail.com" userId="5e9360b243bba00a" providerId="LiveId" clId="{F9706632-0532-B349-A8E6-A6CC692F69CF}" dt="2021-11-28T21:33:03.834" v="662" actId="26606"/>
          <ac:spMkLst>
            <pc:docMk/>
            <pc:sldMk cId="686737324" sldId="257"/>
            <ac:spMk id="137" creationId="{D8F3CA65-EA00-46B4-9616-39E6853F7BED}"/>
          </ac:spMkLst>
        </pc:spChg>
        <pc:spChg chg="add del">
          <ac:chgData name="israt.jahan237@gmail.com" userId="5e9360b243bba00a" providerId="LiveId" clId="{F9706632-0532-B349-A8E6-A6CC692F69CF}" dt="2021-11-28T21:33:05.569" v="664" actId="26606"/>
          <ac:spMkLst>
            <pc:docMk/>
            <pc:sldMk cId="686737324" sldId="257"/>
            <ac:spMk id="139" creationId="{6A84B152-3496-4C52-AF08-97AFFC09DD2C}"/>
          </ac:spMkLst>
        </pc:spChg>
        <pc:spChg chg="add del">
          <ac:chgData name="israt.jahan237@gmail.com" userId="5e9360b243bba00a" providerId="LiveId" clId="{F9706632-0532-B349-A8E6-A6CC692F69CF}" dt="2021-11-28T21:33:05.569" v="664" actId="26606"/>
          <ac:spMkLst>
            <pc:docMk/>
            <pc:sldMk cId="686737324" sldId="257"/>
            <ac:spMk id="140" creationId="{6B2ADB95-0FA3-4BD7-A8AC-89D014A83E5B}"/>
          </ac:spMkLst>
        </pc:spChg>
        <pc:spChg chg="add del">
          <ac:chgData name="israt.jahan237@gmail.com" userId="5e9360b243bba00a" providerId="LiveId" clId="{F9706632-0532-B349-A8E6-A6CC692F69CF}" dt="2021-11-28T21:33:05.569" v="664" actId="26606"/>
          <ac:spMkLst>
            <pc:docMk/>
            <pc:sldMk cId="686737324" sldId="257"/>
            <ac:spMk id="141" creationId="{C924DBCE-E731-4B22-8181-A39C1D86276C}"/>
          </ac:spMkLst>
        </pc:spChg>
        <pc:spChg chg="add del">
          <ac:chgData name="israt.jahan237@gmail.com" userId="5e9360b243bba00a" providerId="LiveId" clId="{F9706632-0532-B349-A8E6-A6CC692F69CF}" dt="2021-11-28T21:33:05.569" v="664" actId="26606"/>
          <ac:spMkLst>
            <pc:docMk/>
            <pc:sldMk cId="686737324" sldId="257"/>
            <ac:spMk id="142" creationId="{4CBF9756-6AC8-4C65-84DF-56FBFFA1D873}"/>
          </ac:spMkLst>
        </pc:spChg>
        <pc:spChg chg="add del">
          <ac:chgData name="israt.jahan237@gmail.com" userId="5e9360b243bba00a" providerId="LiveId" clId="{F9706632-0532-B349-A8E6-A6CC692F69CF}" dt="2021-11-28T21:33:05.569" v="664" actId="26606"/>
          <ac:spMkLst>
            <pc:docMk/>
            <pc:sldMk cId="686737324" sldId="257"/>
            <ac:spMk id="143" creationId="{2D385988-EAAF-4C27-AF8A-2BFBECAF3D4F}"/>
          </ac:spMkLst>
        </pc:spChg>
        <pc:spChg chg="add del">
          <ac:chgData name="israt.jahan237@gmail.com" userId="5e9360b243bba00a" providerId="LiveId" clId="{F9706632-0532-B349-A8E6-A6CC692F69CF}" dt="2021-11-28T21:33:05.569" v="664" actId="26606"/>
          <ac:spMkLst>
            <pc:docMk/>
            <pc:sldMk cId="686737324" sldId="257"/>
            <ac:spMk id="144" creationId="{B621D332-7329-4994-8836-C429A51B7549}"/>
          </ac:spMkLst>
        </pc:spChg>
        <pc:spChg chg="add del">
          <ac:chgData name="israt.jahan237@gmail.com" userId="5e9360b243bba00a" providerId="LiveId" clId="{F9706632-0532-B349-A8E6-A6CC692F69CF}" dt="2021-11-28T21:33:05.569" v="664" actId="26606"/>
          <ac:spMkLst>
            <pc:docMk/>
            <pc:sldMk cId="686737324" sldId="257"/>
            <ac:spMk id="145" creationId="{2D20F754-35A9-4508-BE3C-C59996D1437B}"/>
          </ac:spMkLst>
        </pc:spChg>
        <pc:spChg chg="add">
          <ac:chgData name="israt.jahan237@gmail.com" userId="5e9360b243bba00a" providerId="LiveId" clId="{F9706632-0532-B349-A8E6-A6CC692F69CF}" dt="2021-11-28T21:33:05.579" v="665" actId="26606"/>
          <ac:spMkLst>
            <pc:docMk/>
            <pc:sldMk cId="686737324" sldId="257"/>
            <ac:spMk id="147" creationId="{8108D317-7CBD-4897-BD1F-959436D2A3BE}"/>
          </ac:spMkLst>
        </pc:spChg>
        <pc:spChg chg="add">
          <ac:chgData name="israt.jahan237@gmail.com" userId="5e9360b243bba00a" providerId="LiveId" clId="{F9706632-0532-B349-A8E6-A6CC692F69CF}" dt="2021-11-28T21:33:05.579" v="665" actId="26606"/>
          <ac:spMkLst>
            <pc:docMk/>
            <pc:sldMk cId="686737324" sldId="257"/>
            <ac:spMk id="148" creationId="{D6297641-8B9F-4767-9606-8A11313227BF}"/>
          </ac:spMkLst>
        </pc:spChg>
        <pc:spChg chg="add">
          <ac:chgData name="israt.jahan237@gmail.com" userId="5e9360b243bba00a" providerId="LiveId" clId="{F9706632-0532-B349-A8E6-A6CC692F69CF}" dt="2021-11-28T21:33:05.579" v="665" actId="26606"/>
          <ac:spMkLst>
            <pc:docMk/>
            <pc:sldMk cId="686737324" sldId="257"/>
            <ac:spMk id="149" creationId="{D8F3CA65-EA00-46B4-9616-39E6853F7BED}"/>
          </ac:spMkLst>
        </pc:spChg>
        <pc:grpChg chg="add del">
          <ac:chgData name="israt.jahan237@gmail.com" userId="5e9360b243bba00a" providerId="LiveId" clId="{F9706632-0532-B349-A8E6-A6CC692F69CF}" dt="2021-11-28T21:20:17.968" v="342" actId="26606"/>
          <ac:grpSpMkLst>
            <pc:docMk/>
            <pc:sldMk cId="686737324" sldId="257"/>
            <ac:grpSpMk id="19" creationId="{B57BDC17-F1B3-455F-BBF1-680AA1F25C06}"/>
          </ac:grpSpMkLst>
        </pc:grpChg>
        <pc:grpChg chg="add del">
          <ac:chgData name="israt.jahan237@gmail.com" userId="5e9360b243bba00a" providerId="LiveId" clId="{F9706632-0532-B349-A8E6-A6CC692F69CF}" dt="2021-11-28T21:20:28.803" v="374" actId="26606"/>
          <ac:grpSpMkLst>
            <pc:docMk/>
            <pc:sldMk cId="686737324" sldId="257"/>
            <ac:grpSpMk id="86" creationId="{B57BDC17-F1B3-455F-BBF1-680AA1F25C06}"/>
          </ac:grpSpMkLst>
        </pc:grpChg>
        <pc:graphicFrameChg chg="add del">
          <ac:chgData name="israt.jahan237@gmail.com" userId="5e9360b243bba00a" providerId="LiveId" clId="{F9706632-0532-B349-A8E6-A6CC692F69CF}" dt="2021-11-28T21:20:17.968" v="342" actId="26606"/>
          <ac:graphicFrameMkLst>
            <pc:docMk/>
            <pc:sldMk cId="686737324" sldId="257"/>
            <ac:graphicFrameMk id="22" creationId="{A7A04A27-D2E6-4141-A2B0-9A285C09E748}"/>
          </ac:graphicFrameMkLst>
        </pc:graphicFrameChg>
        <pc:graphicFrameChg chg="add del">
          <ac:chgData name="israt.jahan237@gmail.com" userId="5e9360b243bba00a" providerId="LiveId" clId="{F9706632-0532-B349-A8E6-A6CC692F69CF}" dt="2021-11-28T21:20:18.440" v="344" actId="26606"/>
          <ac:graphicFrameMkLst>
            <pc:docMk/>
            <pc:sldMk cId="686737324" sldId="257"/>
            <ac:graphicFrameMk id="26" creationId="{C137D9FC-DC6C-4FB5-9502-B0B3325079FD}"/>
          </ac:graphicFrameMkLst>
        </pc:graphicFrameChg>
        <pc:graphicFrameChg chg="add del">
          <ac:chgData name="israt.jahan237@gmail.com" userId="5e9360b243bba00a" providerId="LiveId" clId="{F9706632-0532-B349-A8E6-A6CC692F69CF}" dt="2021-11-28T21:20:25.376" v="356" actId="26606"/>
          <ac:graphicFrameMkLst>
            <pc:docMk/>
            <pc:sldMk cId="686737324" sldId="257"/>
            <ac:graphicFrameMk id="49" creationId="{4598F127-2D9B-4B6B-B09E-2D3B291F21BA}"/>
          </ac:graphicFrameMkLst>
        </pc:graphicFrameChg>
        <pc:graphicFrameChg chg="add del">
          <ac:chgData name="israt.jahan237@gmail.com" userId="5e9360b243bba00a" providerId="LiveId" clId="{F9706632-0532-B349-A8E6-A6CC692F69CF}" dt="2021-11-28T21:20:25.687" v="358" actId="26606"/>
          <ac:graphicFrameMkLst>
            <pc:docMk/>
            <pc:sldMk cId="686737324" sldId="257"/>
            <ac:graphicFrameMk id="51" creationId="{E3C848AE-EE3C-4675-AA33-247E498339AA}"/>
          </ac:graphicFrameMkLst>
        </pc:graphicFrameChg>
        <pc:graphicFrameChg chg="add del">
          <ac:chgData name="israt.jahan237@gmail.com" userId="5e9360b243bba00a" providerId="LiveId" clId="{F9706632-0532-B349-A8E6-A6CC692F69CF}" dt="2021-11-28T21:20:25.895" v="360" actId="26606"/>
          <ac:graphicFrameMkLst>
            <pc:docMk/>
            <pc:sldMk cId="686737324" sldId="257"/>
            <ac:graphicFrameMk id="53" creationId="{590C9FDB-E1AD-48CF-914C-F8C1741AA8DC}"/>
          </ac:graphicFrameMkLst>
        </pc:graphicFrameChg>
        <pc:graphicFrameChg chg="add del">
          <ac:chgData name="israt.jahan237@gmail.com" userId="5e9360b243bba00a" providerId="LiveId" clId="{F9706632-0532-B349-A8E6-A6CC692F69CF}" dt="2021-11-28T21:20:28.254" v="372" actId="26606"/>
          <ac:graphicFrameMkLst>
            <pc:docMk/>
            <pc:sldMk cId="686737324" sldId="257"/>
            <ac:graphicFrameMk id="83" creationId="{C137D9FC-DC6C-4FB5-9502-B0B3325079FD}"/>
          </ac:graphicFrameMkLst>
        </pc:graphicFrameChg>
        <pc:graphicFrameChg chg="add del">
          <ac:chgData name="israt.jahan237@gmail.com" userId="5e9360b243bba00a" providerId="LiveId" clId="{F9706632-0532-B349-A8E6-A6CC692F69CF}" dt="2021-11-28T21:20:28.803" v="374" actId="26606"/>
          <ac:graphicFrameMkLst>
            <pc:docMk/>
            <pc:sldMk cId="686737324" sldId="257"/>
            <ac:graphicFrameMk id="91" creationId="{A7A04A27-D2E6-4141-A2B0-9A285C09E748}"/>
          </ac:graphicFrameMkLst>
        </pc:graphicFrameChg>
        <pc:graphicFrameChg chg="add del">
          <ac:chgData name="israt.jahan237@gmail.com" userId="5e9360b243bba00a" providerId="LiveId" clId="{F9706632-0532-B349-A8E6-A6CC692F69CF}" dt="2021-11-28T21:20:30.541" v="378" actId="26606"/>
          <ac:graphicFrameMkLst>
            <pc:docMk/>
            <pc:sldMk cId="686737324" sldId="257"/>
            <ac:graphicFrameMk id="101" creationId="{0E3844D6-A56E-4AEC-8234-70C204B248FD}"/>
          </ac:graphicFrameMkLst>
        </pc:graphicFrameChg>
        <pc:picChg chg="add del">
          <ac:chgData name="israt.jahan237@gmail.com" userId="5e9360b243bba00a" providerId="LiveId" clId="{F9706632-0532-B349-A8E6-A6CC692F69CF}" dt="2021-11-28T21:20:17.367" v="340" actId="26606"/>
          <ac:picMkLst>
            <pc:docMk/>
            <pc:sldMk cId="686737324" sldId="257"/>
            <ac:picMk id="5" creationId="{EE595302-CC8E-468A-9D1F-3AF946DEDD24}"/>
          </ac:picMkLst>
        </pc:picChg>
        <pc:picChg chg="add del">
          <ac:chgData name="israt.jahan237@gmail.com" userId="5e9360b243bba00a" providerId="LiveId" clId="{F9706632-0532-B349-A8E6-A6CC692F69CF}" dt="2021-11-28T21:20:30.541" v="378" actId="26606"/>
          <ac:picMkLst>
            <pc:docMk/>
            <pc:sldMk cId="686737324" sldId="257"/>
            <ac:picMk id="6" creationId="{14621241-2C25-4A0F-BF63-6007F2ED2BA1}"/>
          </ac:picMkLst>
        </pc:picChg>
        <pc:picChg chg="add del">
          <ac:chgData name="israt.jahan237@gmail.com" userId="5e9360b243bba00a" providerId="LiveId" clId="{F9706632-0532-B349-A8E6-A6CC692F69CF}" dt="2021-11-28T21:20:19.087" v="348" actId="26606"/>
          <ac:picMkLst>
            <pc:docMk/>
            <pc:sldMk cId="686737324" sldId="257"/>
            <ac:picMk id="7" creationId="{E57E22F0-53C0-4813-A752-00D14FEC4300}"/>
          </ac:picMkLst>
        </pc:picChg>
        <pc:picChg chg="add del">
          <ac:chgData name="israt.jahan237@gmail.com" userId="5e9360b243bba00a" providerId="LiveId" clId="{F9706632-0532-B349-A8E6-A6CC692F69CF}" dt="2021-11-28T21:20:19.554" v="350" actId="26606"/>
          <ac:picMkLst>
            <pc:docMk/>
            <pc:sldMk cId="686737324" sldId="257"/>
            <ac:picMk id="37" creationId="{2BF30839-0254-424F-96CD-EEFF5311E969}"/>
          </ac:picMkLst>
        </pc:picChg>
        <pc:picChg chg="add del">
          <ac:chgData name="israt.jahan237@gmail.com" userId="5e9360b243bba00a" providerId="LiveId" clId="{F9706632-0532-B349-A8E6-A6CC692F69CF}" dt="2021-11-28T21:20:20.393" v="352" actId="26606"/>
          <ac:picMkLst>
            <pc:docMk/>
            <pc:sldMk cId="686737324" sldId="257"/>
            <ac:picMk id="42" creationId="{5C525E1B-9B6E-49BD-A07C-C89F7B0E9B2C}"/>
          </ac:picMkLst>
        </pc:picChg>
        <pc:picChg chg="add del">
          <ac:chgData name="israt.jahan237@gmail.com" userId="5e9360b243bba00a" providerId="LiveId" clId="{F9706632-0532-B349-A8E6-A6CC692F69CF}" dt="2021-11-28T21:20:23.853" v="354" actId="26606"/>
          <ac:picMkLst>
            <pc:docMk/>
            <pc:sldMk cId="686737324" sldId="257"/>
            <ac:picMk id="47" creationId="{07B53765-8CD4-4DA9-8A70-7A3E0F63165C}"/>
          </ac:picMkLst>
        </pc:picChg>
        <pc:picChg chg="add del">
          <ac:chgData name="israt.jahan237@gmail.com" userId="5e9360b243bba00a" providerId="LiveId" clId="{F9706632-0532-B349-A8E6-A6CC692F69CF}" dt="2021-11-28T21:20:26.180" v="362" actId="26606"/>
          <ac:picMkLst>
            <pc:docMk/>
            <pc:sldMk cId="686737324" sldId="257"/>
            <ac:picMk id="58" creationId="{07B53765-8CD4-4DA9-8A70-7A3E0F63165C}"/>
          </ac:picMkLst>
        </pc:picChg>
        <pc:picChg chg="add del">
          <ac:chgData name="israt.jahan237@gmail.com" userId="5e9360b243bba00a" providerId="LiveId" clId="{F9706632-0532-B349-A8E6-A6CC692F69CF}" dt="2021-11-28T21:20:26.429" v="364" actId="26606"/>
          <ac:picMkLst>
            <pc:docMk/>
            <pc:sldMk cId="686737324" sldId="257"/>
            <ac:picMk id="63" creationId="{5C525E1B-9B6E-49BD-A07C-C89F7B0E9B2C}"/>
          </ac:picMkLst>
        </pc:picChg>
        <pc:picChg chg="add del">
          <ac:chgData name="israt.jahan237@gmail.com" userId="5e9360b243bba00a" providerId="LiveId" clId="{F9706632-0532-B349-A8E6-A6CC692F69CF}" dt="2021-11-28T21:20:26.727" v="366" actId="26606"/>
          <ac:picMkLst>
            <pc:docMk/>
            <pc:sldMk cId="686737324" sldId="257"/>
            <ac:picMk id="68" creationId="{2BF30839-0254-424F-96CD-EEFF5311E969}"/>
          </ac:picMkLst>
        </pc:picChg>
        <pc:picChg chg="add del">
          <ac:chgData name="israt.jahan237@gmail.com" userId="5e9360b243bba00a" providerId="LiveId" clId="{F9706632-0532-B349-A8E6-A6CC692F69CF}" dt="2021-11-28T21:20:27.090" v="368" actId="26606"/>
          <ac:picMkLst>
            <pc:docMk/>
            <pc:sldMk cId="686737324" sldId="257"/>
            <ac:picMk id="73" creationId="{E57E22F0-53C0-4813-A752-00D14FEC4300}"/>
          </ac:picMkLst>
        </pc:picChg>
        <pc:picChg chg="add del">
          <ac:chgData name="israt.jahan237@gmail.com" userId="5e9360b243bba00a" providerId="LiveId" clId="{F9706632-0532-B349-A8E6-A6CC692F69CF}" dt="2021-11-28T21:20:29.445" v="376" actId="26606"/>
          <ac:picMkLst>
            <pc:docMk/>
            <pc:sldMk cId="686737324" sldId="257"/>
            <ac:picMk id="94" creationId="{EE595302-CC8E-468A-9D1F-3AF946DEDD24}"/>
          </ac:picMkLst>
        </pc:picChg>
        <pc:picChg chg="add mod ord">
          <ac:chgData name="israt.jahan237@gmail.com" userId="5e9360b243bba00a" providerId="LiveId" clId="{F9706632-0532-B349-A8E6-A6CC692F69CF}" dt="2021-11-28T21:33:11.632" v="666" actId="27614"/>
          <ac:picMkLst>
            <pc:docMk/>
            <pc:sldMk cId="686737324" sldId="257"/>
            <ac:picMk id="104" creationId="{1C08D686-140F-4489-B6AD-35D587A8955C}"/>
          </ac:picMkLst>
        </pc:picChg>
        <pc:cxnChg chg="add del">
          <ac:chgData name="israt.jahan237@gmail.com" userId="5e9360b243bba00a" providerId="LiveId" clId="{F9706632-0532-B349-A8E6-A6CC692F69CF}" dt="2021-11-28T21:33:05.569" v="664" actId="26606"/>
          <ac:cxnSpMkLst>
            <pc:docMk/>
            <pc:sldMk cId="686737324" sldId="257"/>
            <ac:cxnSpMk id="122" creationId="{43621FD4-D14D-45D5-9A57-9A2DE5EA59C0}"/>
          </ac:cxnSpMkLst>
        </pc:cxnChg>
      </pc:sldChg>
      <pc:sldChg chg="modSp add del">
        <pc:chgData name="israt.jahan237@gmail.com" userId="5e9360b243bba00a" providerId="LiveId" clId="{F9706632-0532-B349-A8E6-A6CC692F69CF}" dt="2021-11-28T21:17:58.846" v="241" actId="2696"/>
        <pc:sldMkLst>
          <pc:docMk/>
          <pc:sldMk cId="741062293" sldId="257"/>
        </pc:sldMkLst>
        <pc:spChg chg="mod">
          <ac:chgData name="israt.jahan237@gmail.com" userId="5e9360b243bba00a" providerId="LiveId" clId="{F9706632-0532-B349-A8E6-A6CC692F69CF}" dt="2021-11-28T21:07:35.967" v="19"/>
          <ac:spMkLst>
            <pc:docMk/>
            <pc:sldMk cId="741062293" sldId="257"/>
            <ac:spMk id="8" creationId="{C97055B5-0FAF-425B-ADBA-12C6E630697E}"/>
          </ac:spMkLst>
        </pc:spChg>
        <pc:spChg chg="mod">
          <ac:chgData name="israt.jahan237@gmail.com" userId="5e9360b243bba00a" providerId="LiveId" clId="{F9706632-0532-B349-A8E6-A6CC692F69CF}" dt="2021-11-28T21:07:35.967" v="19"/>
          <ac:spMkLst>
            <pc:docMk/>
            <pc:sldMk cId="741062293" sldId="257"/>
            <ac:spMk id="10" creationId="{012DB97A-85DE-42D0-95B6-54E419BC88C0}"/>
          </ac:spMkLst>
        </pc:spChg>
        <pc:spChg chg="mod">
          <ac:chgData name="israt.jahan237@gmail.com" userId="5e9360b243bba00a" providerId="LiveId" clId="{F9706632-0532-B349-A8E6-A6CC692F69CF}" dt="2021-11-28T21:07:35.967" v="19"/>
          <ac:spMkLst>
            <pc:docMk/>
            <pc:sldMk cId="741062293" sldId="257"/>
            <ac:spMk id="12" creationId="{D9499592-6D2E-41B6-BC92-40A76B8DCD4B}"/>
          </ac:spMkLst>
        </pc:spChg>
      </pc:sldChg>
      <pc:sldChg chg="addSp delSp modSp add mod setBg setClrOvrMap">
        <pc:chgData name="israt.jahan237@gmail.com" userId="5e9360b243bba00a" providerId="LiveId" clId="{F9706632-0532-B349-A8E6-A6CC692F69CF}" dt="2021-12-01T22:20:14.910" v="3217" actId="20577"/>
        <pc:sldMkLst>
          <pc:docMk/>
          <pc:sldMk cId="1575799413" sldId="258"/>
        </pc:sldMkLst>
        <pc:spChg chg="mod ord">
          <ac:chgData name="israt.jahan237@gmail.com" userId="5e9360b243bba00a" providerId="LiveId" clId="{F9706632-0532-B349-A8E6-A6CC692F69CF}" dt="2021-11-28T21:36:41.324" v="782" actId="26606"/>
          <ac:spMkLst>
            <pc:docMk/>
            <pc:sldMk cId="1575799413" sldId="258"/>
            <ac:spMk id="2" creationId="{AD652B2B-B8DE-AB4D-86C8-6685337272C6}"/>
          </ac:spMkLst>
        </pc:spChg>
        <pc:spChg chg="mod ord">
          <ac:chgData name="israt.jahan237@gmail.com" userId="5e9360b243bba00a" providerId="LiveId" clId="{F9706632-0532-B349-A8E6-A6CC692F69CF}" dt="2021-12-01T22:20:14.910" v="3217" actId="20577"/>
          <ac:spMkLst>
            <pc:docMk/>
            <pc:sldMk cId="1575799413" sldId="258"/>
            <ac:spMk id="3" creationId="{65482E90-4A23-624D-822E-26F46E2C6521}"/>
          </ac:spMkLst>
        </pc:spChg>
        <pc:spChg chg="add del mod">
          <ac:chgData name="israt.jahan237@gmail.com" userId="5e9360b243bba00a" providerId="LiveId" clId="{F9706632-0532-B349-A8E6-A6CC692F69CF}" dt="2021-11-28T21:33:48.765" v="670"/>
          <ac:spMkLst>
            <pc:docMk/>
            <pc:sldMk cId="1575799413" sldId="258"/>
            <ac:spMk id="4" creationId="{D0F88529-3C1F-0144-BD22-E424257E7E75}"/>
          </ac:spMkLst>
        </pc:spChg>
        <pc:spChg chg="add del mod">
          <ac:chgData name="israt.jahan237@gmail.com" userId="5e9360b243bba00a" providerId="LiveId" clId="{F9706632-0532-B349-A8E6-A6CC692F69CF}" dt="2021-11-29T15:53:38.316" v="2213" actId="478"/>
          <ac:spMkLst>
            <pc:docMk/>
            <pc:sldMk cId="1575799413" sldId="258"/>
            <ac:spMk id="7" creationId="{3E75FD3D-60E4-9A43-B663-C8EE80F5FDD5}"/>
          </ac:spMkLst>
        </pc:spChg>
        <pc:spChg chg="add del">
          <ac:chgData name="israt.jahan237@gmail.com" userId="5e9360b243bba00a" providerId="LiveId" clId="{F9706632-0532-B349-A8E6-A6CC692F69CF}" dt="2021-11-28T21:26:00.359" v="485" actId="26606"/>
          <ac:spMkLst>
            <pc:docMk/>
            <pc:sldMk cId="1575799413" sldId="258"/>
            <ac:spMk id="8" creationId="{907EF6B7-1338-4443-8C46-6A318D952DFD}"/>
          </ac:spMkLst>
        </pc:spChg>
        <pc:spChg chg="add del">
          <ac:chgData name="israt.jahan237@gmail.com" userId="5e9360b243bba00a" providerId="LiveId" clId="{F9706632-0532-B349-A8E6-A6CC692F69CF}" dt="2021-11-28T21:26:00.359" v="485" actId="26606"/>
          <ac:spMkLst>
            <pc:docMk/>
            <pc:sldMk cId="1575799413" sldId="258"/>
            <ac:spMk id="10" creationId="{DAAE4CDD-124C-4DCF-9584-B6033B545DD5}"/>
          </ac:spMkLst>
        </pc:spChg>
        <pc:spChg chg="add del">
          <ac:chgData name="israt.jahan237@gmail.com" userId="5e9360b243bba00a" providerId="LiveId" clId="{F9706632-0532-B349-A8E6-A6CC692F69CF}" dt="2021-11-28T21:26:00.359" v="485" actId="26606"/>
          <ac:spMkLst>
            <pc:docMk/>
            <pc:sldMk cId="1575799413" sldId="258"/>
            <ac:spMk id="12" creationId="{081E4A58-353D-44AE-B2FC-2A74E2E400F7}"/>
          </ac:spMkLst>
        </pc:spChg>
        <pc:spChg chg="add del">
          <ac:chgData name="israt.jahan237@gmail.com" userId="5e9360b243bba00a" providerId="LiveId" clId="{F9706632-0532-B349-A8E6-A6CC692F69CF}" dt="2021-11-28T21:26:00.680" v="487" actId="26606"/>
          <ac:spMkLst>
            <pc:docMk/>
            <pc:sldMk cId="1575799413" sldId="258"/>
            <ac:spMk id="14" creationId="{074B4F7D-14B2-478B-8BF5-01E4E0C5D263}"/>
          </ac:spMkLst>
        </pc:spChg>
        <pc:spChg chg="add del">
          <ac:chgData name="israt.jahan237@gmail.com" userId="5e9360b243bba00a" providerId="LiveId" clId="{F9706632-0532-B349-A8E6-A6CC692F69CF}" dt="2021-11-28T21:26:00.680" v="487" actId="26606"/>
          <ac:spMkLst>
            <pc:docMk/>
            <pc:sldMk cId="1575799413" sldId="258"/>
            <ac:spMk id="15" creationId="{DAF1966E-FD40-4A4A-B61B-C4DF7FA05F06}"/>
          </ac:spMkLst>
        </pc:spChg>
        <pc:spChg chg="add del">
          <ac:chgData name="israt.jahan237@gmail.com" userId="5e9360b243bba00a" providerId="LiveId" clId="{F9706632-0532-B349-A8E6-A6CC692F69CF}" dt="2021-11-28T21:26:00.680" v="487" actId="26606"/>
          <ac:spMkLst>
            <pc:docMk/>
            <pc:sldMk cId="1575799413" sldId="258"/>
            <ac:spMk id="16" creationId="{047BFA19-D45E-416B-A404-7AF2F3F27017}"/>
          </ac:spMkLst>
        </pc:spChg>
        <pc:spChg chg="add del">
          <ac:chgData name="israt.jahan237@gmail.com" userId="5e9360b243bba00a" providerId="LiveId" clId="{F9706632-0532-B349-A8E6-A6CC692F69CF}" dt="2021-11-28T21:26:00.680" v="487" actId="26606"/>
          <ac:spMkLst>
            <pc:docMk/>
            <pc:sldMk cId="1575799413" sldId="258"/>
            <ac:spMk id="17" creationId="{8E0105E7-23DB-4CF2-8258-FF47C7620F6E}"/>
          </ac:spMkLst>
        </pc:spChg>
        <pc:spChg chg="add del">
          <ac:chgData name="israt.jahan237@gmail.com" userId="5e9360b243bba00a" providerId="LiveId" clId="{F9706632-0532-B349-A8E6-A6CC692F69CF}" dt="2021-11-28T21:26:01.165" v="489" actId="26606"/>
          <ac:spMkLst>
            <pc:docMk/>
            <pc:sldMk cId="1575799413" sldId="258"/>
            <ac:spMk id="18" creationId="{A09989E4-EFDC-4A90-A633-E0525FB4139E}"/>
          </ac:spMkLst>
        </pc:spChg>
        <pc:spChg chg="add del">
          <ac:chgData name="israt.jahan237@gmail.com" userId="5e9360b243bba00a" providerId="LiveId" clId="{F9706632-0532-B349-A8E6-A6CC692F69CF}" dt="2021-11-28T21:26:01.165" v="489" actId="26606"/>
          <ac:spMkLst>
            <pc:docMk/>
            <pc:sldMk cId="1575799413" sldId="258"/>
            <ac:spMk id="19" creationId="{DEE2AD96-B495-4E06-9291-B71706F728CB}"/>
          </ac:spMkLst>
        </pc:spChg>
        <pc:spChg chg="add del">
          <ac:chgData name="israt.jahan237@gmail.com" userId="5e9360b243bba00a" providerId="LiveId" clId="{F9706632-0532-B349-A8E6-A6CC692F69CF}" dt="2021-11-28T21:26:01.165" v="489" actId="26606"/>
          <ac:spMkLst>
            <pc:docMk/>
            <pc:sldMk cId="1575799413" sldId="258"/>
            <ac:spMk id="20" creationId="{53CF6D67-C5A8-4ADD-9E8E-1E38CA1D3166}"/>
          </ac:spMkLst>
        </pc:spChg>
        <pc:spChg chg="add del">
          <ac:chgData name="israt.jahan237@gmail.com" userId="5e9360b243bba00a" providerId="LiveId" clId="{F9706632-0532-B349-A8E6-A6CC692F69CF}" dt="2021-11-28T21:26:01.165" v="489" actId="26606"/>
          <ac:spMkLst>
            <pc:docMk/>
            <pc:sldMk cId="1575799413" sldId="258"/>
            <ac:spMk id="21" creationId="{86909FA0-B515-4681-B7A8-FA281D133B94}"/>
          </ac:spMkLst>
        </pc:spChg>
        <pc:spChg chg="add del">
          <ac:chgData name="israt.jahan237@gmail.com" userId="5e9360b243bba00a" providerId="LiveId" clId="{F9706632-0532-B349-A8E6-A6CC692F69CF}" dt="2021-11-28T21:26:01.165" v="489" actId="26606"/>
          <ac:spMkLst>
            <pc:docMk/>
            <pc:sldMk cId="1575799413" sldId="258"/>
            <ac:spMk id="22" creationId="{21C9FE86-FCC3-4A31-AA1C-C882262B7FE7}"/>
          </ac:spMkLst>
        </pc:spChg>
        <pc:spChg chg="add del">
          <ac:chgData name="israt.jahan237@gmail.com" userId="5e9360b243bba00a" providerId="LiveId" clId="{F9706632-0532-B349-A8E6-A6CC692F69CF}" dt="2021-11-28T21:26:01.165" v="489" actId="26606"/>
          <ac:spMkLst>
            <pc:docMk/>
            <pc:sldMk cId="1575799413" sldId="258"/>
            <ac:spMk id="23" creationId="{7D96243B-ECED-4B71-8E06-AE9A285EAD20}"/>
          </ac:spMkLst>
        </pc:spChg>
        <pc:spChg chg="add del">
          <ac:chgData name="israt.jahan237@gmail.com" userId="5e9360b243bba00a" providerId="LiveId" clId="{F9706632-0532-B349-A8E6-A6CC692F69CF}" dt="2021-11-28T21:26:01.756" v="491" actId="26606"/>
          <ac:spMkLst>
            <pc:docMk/>
            <pc:sldMk cId="1575799413" sldId="258"/>
            <ac:spMk id="25" creationId="{815925C2-A704-4D47-B1C1-3FCA52512EC1}"/>
          </ac:spMkLst>
        </pc:spChg>
        <pc:spChg chg="add del">
          <ac:chgData name="israt.jahan237@gmail.com" userId="5e9360b243bba00a" providerId="LiveId" clId="{F9706632-0532-B349-A8E6-A6CC692F69CF}" dt="2021-11-28T21:26:01.756" v="491" actId="26606"/>
          <ac:spMkLst>
            <pc:docMk/>
            <pc:sldMk cId="1575799413" sldId="258"/>
            <ac:spMk id="26" creationId="{01D4315C-C23C-4FD3-98DF-08C29E2292A8}"/>
          </ac:spMkLst>
        </pc:spChg>
        <pc:spChg chg="add del">
          <ac:chgData name="israt.jahan237@gmail.com" userId="5e9360b243bba00a" providerId="LiveId" clId="{F9706632-0532-B349-A8E6-A6CC692F69CF}" dt="2021-11-28T21:26:02.273" v="493" actId="26606"/>
          <ac:spMkLst>
            <pc:docMk/>
            <pc:sldMk cId="1575799413" sldId="258"/>
            <ac:spMk id="38" creationId="{09588DA8-065E-4F6F-8EFD-43104AB2E0CF}"/>
          </ac:spMkLst>
        </pc:spChg>
        <pc:spChg chg="add del">
          <ac:chgData name="israt.jahan237@gmail.com" userId="5e9360b243bba00a" providerId="LiveId" clId="{F9706632-0532-B349-A8E6-A6CC692F69CF}" dt="2021-11-28T21:26:02.273" v="493" actId="26606"/>
          <ac:spMkLst>
            <pc:docMk/>
            <pc:sldMk cId="1575799413" sldId="258"/>
            <ac:spMk id="39" creationId="{C4285719-470E-454C-AF62-8323075F1F5B}"/>
          </ac:spMkLst>
        </pc:spChg>
        <pc:spChg chg="add del">
          <ac:chgData name="israt.jahan237@gmail.com" userId="5e9360b243bba00a" providerId="LiveId" clId="{F9706632-0532-B349-A8E6-A6CC692F69CF}" dt="2021-11-28T21:26:02.273" v="493" actId="26606"/>
          <ac:spMkLst>
            <pc:docMk/>
            <pc:sldMk cId="1575799413" sldId="258"/>
            <ac:spMk id="40" creationId="{CD9FE4EF-C4D8-49A0-B2FF-81D8DB7D8A24}"/>
          </ac:spMkLst>
        </pc:spChg>
        <pc:spChg chg="add del">
          <ac:chgData name="israt.jahan237@gmail.com" userId="5e9360b243bba00a" providerId="LiveId" clId="{F9706632-0532-B349-A8E6-A6CC692F69CF}" dt="2021-11-28T21:26:02.273" v="493" actId="26606"/>
          <ac:spMkLst>
            <pc:docMk/>
            <pc:sldMk cId="1575799413" sldId="258"/>
            <ac:spMk id="41" creationId="{4300840D-0A0B-4512-BACA-B439D5B9C57C}"/>
          </ac:spMkLst>
        </pc:spChg>
        <pc:spChg chg="add del">
          <ac:chgData name="israt.jahan237@gmail.com" userId="5e9360b243bba00a" providerId="LiveId" clId="{F9706632-0532-B349-A8E6-A6CC692F69CF}" dt="2021-11-28T21:26:02.273" v="493" actId="26606"/>
          <ac:spMkLst>
            <pc:docMk/>
            <pc:sldMk cId="1575799413" sldId="258"/>
            <ac:spMk id="42" creationId="{D2B78728-A580-49A7-84F9-6EF6F583ADE0}"/>
          </ac:spMkLst>
        </pc:spChg>
        <pc:spChg chg="add del">
          <ac:chgData name="israt.jahan237@gmail.com" userId="5e9360b243bba00a" providerId="LiveId" clId="{F9706632-0532-B349-A8E6-A6CC692F69CF}" dt="2021-11-28T21:26:02.273" v="493" actId="26606"/>
          <ac:spMkLst>
            <pc:docMk/>
            <pc:sldMk cId="1575799413" sldId="258"/>
            <ac:spMk id="43" creationId="{38FAA1A1-D861-433F-88FA-1E9D6FD31D11}"/>
          </ac:spMkLst>
        </pc:spChg>
        <pc:spChg chg="add del">
          <ac:chgData name="israt.jahan237@gmail.com" userId="5e9360b243bba00a" providerId="LiveId" clId="{F9706632-0532-B349-A8E6-A6CC692F69CF}" dt="2021-11-28T21:26:02.273" v="493" actId="26606"/>
          <ac:spMkLst>
            <pc:docMk/>
            <pc:sldMk cId="1575799413" sldId="258"/>
            <ac:spMk id="44" creationId="{8D71EDA1-87BF-4D5D-AB79-F346FD19278A}"/>
          </ac:spMkLst>
        </pc:spChg>
        <pc:spChg chg="add del">
          <ac:chgData name="israt.jahan237@gmail.com" userId="5e9360b243bba00a" providerId="LiveId" clId="{F9706632-0532-B349-A8E6-A6CC692F69CF}" dt="2021-11-28T21:26:02.525" v="495" actId="26606"/>
          <ac:spMkLst>
            <pc:docMk/>
            <pc:sldMk cId="1575799413" sldId="258"/>
            <ac:spMk id="46" creationId="{C7FA33FF-088D-4F16-95A2-2C64D353DEA8}"/>
          </ac:spMkLst>
        </pc:spChg>
        <pc:spChg chg="add del">
          <ac:chgData name="israt.jahan237@gmail.com" userId="5e9360b243bba00a" providerId="LiveId" clId="{F9706632-0532-B349-A8E6-A6CC692F69CF}" dt="2021-11-28T21:26:02.525" v="495" actId="26606"/>
          <ac:spMkLst>
            <pc:docMk/>
            <pc:sldMk cId="1575799413" sldId="258"/>
            <ac:spMk id="47" creationId="{A376EFB1-01CF-419F-ABF1-2AF02BBFCBD1}"/>
          </ac:spMkLst>
        </pc:spChg>
        <pc:spChg chg="add del">
          <ac:chgData name="israt.jahan237@gmail.com" userId="5e9360b243bba00a" providerId="LiveId" clId="{F9706632-0532-B349-A8E6-A6CC692F69CF}" dt="2021-11-28T21:26:02.525" v="495" actId="26606"/>
          <ac:spMkLst>
            <pc:docMk/>
            <pc:sldMk cId="1575799413" sldId="258"/>
            <ac:spMk id="48" creationId="{FF9DEA15-78BD-4750-AA18-B9F28A6D5AB8}"/>
          </ac:spMkLst>
        </pc:spChg>
        <pc:spChg chg="add del">
          <ac:chgData name="israt.jahan237@gmail.com" userId="5e9360b243bba00a" providerId="LiveId" clId="{F9706632-0532-B349-A8E6-A6CC692F69CF}" dt="2021-11-28T21:26:02.775" v="497" actId="26606"/>
          <ac:spMkLst>
            <pc:docMk/>
            <pc:sldMk cId="1575799413" sldId="258"/>
            <ac:spMk id="50" creationId="{CBB2B1F0-0DD6-4744-9A46-7A344FB48E40}"/>
          </ac:spMkLst>
        </pc:spChg>
        <pc:spChg chg="add del">
          <ac:chgData name="israt.jahan237@gmail.com" userId="5e9360b243bba00a" providerId="LiveId" clId="{F9706632-0532-B349-A8E6-A6CC692F69CF}" dt="2021-11-28T21:26:02.775" v="497" actId="26606"/>
          <ac:spMkLst>
            <pc:docMk/>
            <pc:sldMk cId="1575799413" sldId="258"/>
            <ac:spMk id="51" creationId="{52D502E5-F6B4-4D58-B4AE-FC466FF15EE8}"/>
          </ac:spMkLst>
        </pc:spChg>
        <pc:spChg chg="add del">
          <ac:chgData name="israt.jahan237@gmail.com" userId="5e9360b243bba00a" providerId="LiveId" clId="{F9706632-0532-B349-A8E6-A6CC692F69CF}" dt="2021-11-28T21:26:02.775" v="497" actId="26606"/>
          <ac:spMkLst>
            <pc:docMk/>
            <pc:sldMk cId="1575799413" sldId="258"/>
            <ac:spMk id="52" creationId="{9DECDBF4-02B6-4BB4-B65B-B8107AD6A9E8}"/>
          </ac:spMkLst>
        </pc:spChg>
        <pc:spChg chg="add del">
          <ac:chgData name="israt.jahan237@gmail.com" userId="5e9360b243bba00a" providerId="LiveId" clId="{F9706632-0532-B349-A8E6-A6CC692F69CF}" dt="2021-11-28T21:26:02.975" v="499" actId="26606"/>
          <ac:spMkLst>
            <pc:docMk/>
            <pc:sldMk cId="1575799413" sldId="258"/>
            <ac:spMk id="54" creationId="{46D6306C-ED4F-4AAE-B4A5-EEA6AFAD726E}"/>
          </ac:spMkLst>
        </pc:spChg>
        <pc:spChg chg="add del">
          <ac:chgData name="israt.jahan237@gmail.com" userId="5e9360b243bba00a" providerId="LiveId" clId="{F9706632-0532-B349-A8E6-A6CC692F69CF}" dt="2021-11-28T21:26:02.975" v="499" actId="26606"/>
          <ac:spMkLst>
            <pc:docMk/>
            <pc:sldMk cId="1575799413" sldId="258"/>
            <ac:spMk id="55" creationId="{0EC5361D-F897-4856-B945-0455A365EB24}"/>
          </ac:spMkLst>
        </pc:spChg>
        <pc:spChg chg="add del">
          <ac:chgData name="israt.jahan237@gmail.com" userId="5e9360b243bba00a" providerId="LiveId" clId="{F9706632-0532-B349-A8E6-A6CC692F69CF}" dt="2021-11-28T21:26:02.975" v="499" actId="26606"/>
          <ac:spMkLst>
            <pc:docMk/>
            <pc:sldMk cId="1575799413" sldId="258"/>
            <ac:spMk id="56" creationId="{4508C0C5-2268-42B5-B3C8-4D0899E05F8C}"/>
          </ac:spMkLst>
        </pc:spChg>
        <pc:spChg chg="add del">
          <ac:chgData name="israt.jahan237@gmail.com" userId="5e9360b243bba00a" providerId="LiveId" clId="{F9706632-0532-B349-A8E6-A6CC692F69CF}" dt="2021-11-28T21:26:02.975" v="499" actId="26606"/>
          <ac:spMkLst>
            <pc:docMk/>
            <pc:sldMk cId="1575799413" sldId="258"/>
            <ac:spMk id="57" creationId="{141ACBDB-38F8-4B34-8183-BD95B4E55A62}"/>
          </ac:spMkLst>
        </pc:spChg>
        <pc:spChg chg="add del">
          <ac:chgData name="israt.jahan237@gmail.com" userId="5e9360b243bba00a" providerId="LiveId" clId="{F9706632-0532-B349-A8E6-A6CC692F69CF}" dt="2021-11-28T21:26:02.975" v="499" actId="26606"/>
          <ac:spMkLst>
            <pc:docMk/>
            <pc:sldMk cId="1575799413" sldId="258"/>
            <ac:spMk id="58" creationId="{DE00DB52-3455-4E2F-867B-A6D0516E175B}"/>
          </ac:spMkLst>
        </pc:spChg>
        <pc:spChg chg="add del">
          <ac:chgData name="israt.jahan237@gmail.com" userId="5e9360b243bba00a" providerId="LiveId" clId="{F9706632-0532-B349-A8E6-A6CC692F69CF}" dt="2021-11-28T21:26:02.975" v="499" actId="26606"/>
          <ac:spMkLst>
            <pc:docMk/>
            <pc:sldMk cId="1575799413" sldId="258"/>
            <ac:spMk id="59" creationId="{9E914C83-E0D8-4953-92D5-169D28CB43AE}"/>
          </ac:spMkLst>
        </pc:spChg>
        <pc:spChg chg="add del">
          <ac:chgData name="israt.jahan237@gmail.com" userId="5e9360b243bba00a" providerId="LiveId" clId="{F9706632-0532-B349-A8E6-A6CC692F69CF}" dt="2021-11-28T21:26:02.975" v="499" actId="26606"/>
          <ac:spMkLst>
            <pc:docMk/>
            <pc:sldMk cId="1575799413" sldId="258"/>
            <ac:spMk id="60" creationId="{3512E083-F550-46AF-8490-767ECFD00CB7}"/>
          </ac:spMkLst>
        </pc:spChg>
        <pc:spChg chg="add del">
          <ac:chgData name="israt.jahan237@gmail.com" userId="5e9360b243bba00a" providerId="LiveId" clId="{F9706632-0532-B349-A8E6-A6CC692F69CF}" dt="2021-11-28T21:26:03.208" v="501" actId="26606"/>
          <ac:spMkLst>
            <pc:docMk/>
            <pc:sldMk cId="1575799413" sldId="258"/>
            <ac:spMk id="62" creationId="{DFF2AC85-FAA0-4844-813F-83C04D7382E2}"/>
          </ac:spMkLst>
        </pc:spChg>
        <pc:spChg chg="add del">
          <ac:chgData name="israt.jahan237@gmail.com" userId="5e9360b243bba00a" providerId="LiveId" clId="{F9706632-0532-B349-A8E6-A6CC692F69CF}" dt="2021-11-28T21:26:03.208" v="501" actId="26606"/>
          <ac:spMkLst>
            <pc:docMk/>
            <pc:sldMk cId="1575799413" sldId="258"/>
            <ac:spMk id="63" creationId="{89CC0F1E-BAA2-47B1-8F83-7ECB9FD9E009}"/>
          </ac:spMkLst>
        </pc:spChg>
        <pc:spChg chg="add del">
          <ac:chgData name="israt.jahan237@gmail.com" userId="5e9360b243bba00a" providerId="LiveId" clId="{F9706632-0532-B349-A8E6-A6CC692F69CF}" dt="2021-11-28T21:26:05.447" v="503" actId="26606"/>
          <ac:spMkLst>
            <pc:docMk/>
            <pc:sldMk cId="1575799413" sldId="258"/>
            <ac:spMk id="65" creationId="{3AD318CC-E2A8-4E27-9548-A047A78999B1}"/>
          </ac:spMkLst>
        </pc:spChg>
        <pc:spChg chg="add del">
          <ac:chgData name="israt.jahan237@gmail.com" userId="5e9360b243bba00a" providerId="LiveId" clId="{F9706632-0532-B349-A8E6-A6CC692F69CF}" dt="2021-11-28T21:26:05.447" v="503" actId="26606"/>
          <ac:spMkLst>
            <pc:docMk/>
            <pc:sldMk cId="1575799413" sldId="258"/>
            <ac:spMk id="68" creationId="{2C1BBA94-3F40-40AA-8BB9-E69E25E537C1}"/>
          </ac:spMkLst>
        </pc:spChg>
        <pc:spChg chg="add del">
          <ac:chgData name="israt.jahan237@gmail.com" userId="5e9360b243bba00a" providerId="LiveId" clId="{F9706632-0532-B349-A8E6-A6CC692F69CF}" dt="2021-11-28T21:26:06.323" v="505" actId="26606"/>
          <ac:spMkLst>
            <pc:docMk/>
            <pc:sldMk cId="1575799413" sldId="258"/>
            <ac:spMk id="70" creationId="{DFF2AC85-FAA0-4844-813F-83C04D7382E2}"/>
          </ac:spMkLst>
        </pc:spChg>
        <pc:spChg chg="add del">
          <ac:chgData name="israt.jahan237@gmail.com" userId="5e9360b243bba00a" providerId="LiveId" clId="{F9706632-0532-B349-A8E6-A6CC692F69CF}" dt="2021-11-28T21:26:06.323" v="505" actId="26606"/>
          <ac:spMkLst>
            <pc:docMk/>
            <pc:sldMk cId="1575799413" sldId="258"/>
            <ac:spMk id="71" creationId="{89CC0F1E-BAA2-47B1-8F83-7ECB9FD9E009}"/>
          </ac:spMkLst>
        </pc:spChg>
        <pc:spChg chg="add del">
          <ac:chgData name="israt.jahan237@gmail.com" userId="5e9360b243bba00a" providerId="LiveId" clId="{F9706632-0532-B349-A8E6-A6CC692F69CF}" dt="2021-11-28T21:26:08.024" v="507" actId="26606"/>
          <ac:spMkLst>
            <pc:docMk/>
            <pc:sldMk cId="1575799413" sldId="258"/>
            <ac:spMk id="73" creationId="{46D6306C-ED4F-4AAE-B4A5-EEA6AFAD726E}"/>
          </ac:spMkLst>
        </pc:spChg>
        <pc:spChg chg="add del">
          <ac:chgData name="israt.jahan237@gmail.com" userId="5e9360b243bba00a" providerId="LiveId" clId="{F9706632-0532-B349-A8E6-A6CC692F69CF}" dt="2021-11-28T21:26:08.024" v="507" actId="26606"/>
          <ac:spMkLst>
            <pc:docMk/>
            <pc:sldMk cId="1575799413" sldId="258"/>
            <ac:spMk id="74" creationId="{0EC5361D-F897-4856-B945-0455A365EB24}"/>
          </ac:spMkLst>
        </pc:spChg>
        <pc:spChg chg="add del">
          <ac:chgData name="israt.jahan237@gmail.com" userId="5e9360b243bba00a" providerId="LiveId" clId="{F9706632-0532-B349-A8E6-A6CC692F69CF}" dt="2021-11-28T21:26:08.024" v="507" actId="26606"/>
          <ac:spMkLst>
            <pc:docMk/>
            <pc:sldMk cId="1575799413" sldId="258"/>
            <ac:spMk id="75" creationId="{4508C0C5-2268-42B5-B3C8-4D0899E05F8C}"/>
          </ac:spMkLst>
        </pc:spChg>
        <pc:spChg chg="add del">
          <ac:chgData name="israt.jahan237@gmail.com" userId="5e9360b243bba00a" providerId="LiveId" clId="{F9706632-0532-B349-A8E6-A6CC692F69CF}" dt="2021-11-28T21:26:08.024" v="507" actId="26606"/>
          <ac:spMkLst>
            <pc:docMk/>
            <pc:sldMk cId="1575799413" sldId="258"/>
            <ac:spMk id="76" creationId="{141ACBDB-38F8-4B34-8183-BD95B4E55A62}"/>
          </ac:spMkLst>
        </pc:spChg>
        <pc:spChg chg="add del">
          <ac:chgData name="israt.jahan237@gmail.com" userId="5e9360b243bba00a" providerId="LiveId" clId="{F9706632-0532-B349-A8E6-A6CC692F69CF}" dt="2021-11-28T21:26:08.024" v="507" actId="26606"/>
          <ac:spMkLst>
            <pc:docMk/>
            <pc:sldMk cId="1575799413" sldId="258"/>
            <ac:spMk id="77" creationId="{DE00DB52-3455-4E2F-867B-A6D0516E175B}"/>
          </ac:spMkLst>
        </pc:spChg>
        <pc:spChg chg="add del">
          <ac:chgData name="israt.jahan237@gmail.com" userId="5e9360b243bba00a" providerId="LiveId" clId="{F9706632-0532-B349-A8E6-A6CC692F69CF}" dt="2021-11-28T21:26:08.024" v="507" actId="26606"/>
          <ac:spMkLst>
            <pc:docMk/>
            <pc:sldMk cId="1575799413" sldId="258"/>
            <ac:spMk id="78" creationId="{9E914C83-E0D8-4953-92D5-169D28CB43AE}"/>
          </ac:spMkLst>
        </pc:spChg>
        <pc:spChg chg="add del">
          <ac:chgData name="israt.jahan237@gmail.com" userId="5e9360b243bba00a" providerId="LiveId" clId="{F9706632-0532-B349-A8E6-A6CC692F69CF}" dt="2021-11-28T21:26:08.024" v="507" actId="26606"/>
          <ac:spMkLst>
            <pc:docMk/>
            <pc:sldMk cId="1575799413" sldId="258"/>
            <ac:spMk id="79" creationId="{3512E083-F550-46AF-8490-767ECFD00CB7}"/>
          </ac:spMkLst>
        </pc:spChg>
        <pc:spChg chg="add del">
          <ac:chgData name="israt.jahan237@gmail.com" userId="5e9360b243bba00a" providerId="LiveId" clId="{F9706632-0532-B349-A8E6-A6CC692F69CF}" dt="2021-11-28T21:26:10.167" v="509" actId="26606"/>
          <ac:spMkLst>
            <pc:docMk/>
            <pc:sldMk cId="1575799413" sldId="258"/>
            <ac:spMk id="81" creationId="{CBB2B1F0-0DD6-4744-9A46-7A344FB48E40}"/>
          </ac:spMkLst>
        </pc:spChg>
        <pc:spChg chg="add del">
          <ac:chgData name="israt.jahan237@gmail.com" userId="5e9360b243bba00a" providerId="LiveId" clId="{F9706632-0532-B349-A8E6-A6CC692F69CF}" dt="2021-11-28T21:26:10.167" v="509" actId="26606"/>
          <ac:spMkLst>
            <pc:docMk/>
            <pc:sldMk cId="1575799413" sldId="258"/>
            <ac:spMk id="82" creationId="{52D502E5-F6B4-4D58-B4AE-FC466FF15EE8}"/>
          </ac:spMkLst>
        </pc:spChg>
        <pc:spChg chg="add del">
          <ac:chgData name="israt.jahan237@gmail.com" userId="5e9360b243bba00a" providerId="LiveId" clId="{F9706632-0532-B349-A8E6-A6CC692F69CF}" dt="2021-11-28T21:26:10.167" v="509" actId="26606"/>
          <ac:spMkLst>
            <pc:docMk/>
            <pc:sldMk cId="1575799413" sldId="258"/>
            <ac:spMk id="83" creationId="{9DECDBF4-02B6-4BB4-B65B-B8107AD6A9E8}"/>
          </ac:spMkLst>
        </pc:spChg>
        <pc:spChg chg="add del">
          <ac:chgData name="israt.jahan237@gmail.com" userId="5e9360b243bba00a" providerId="LiveId" clId="{F9706632-0532-B349-A8E6-A6CC692F69CF}" dt="2021-11-28T21:26:10.902" v="511" actId="26606"/>
          <ac:spMkLst>
            <pc:docMk/>
            <pc:sldMk cId="1575799413" sldId="258"/>
            <ac:spMk id="85" creationId="{C7FA33FF-088D-4F16-95A2-2C64D353DEA8}"/>
          </ac:spMkLst>
        </pc:spChg>
        <pc:spChg chg="add del">
          <ac:chgData name="israt.jahan237@gmail.com" userId="5e9360b243bba00a" providerId="LiveId" clId="{F9706632-0532-B349-A8E6-A6CC692F69CF}" dt="2021-11-28T21:26:10.902" v="511" actId="26606"/>
          <ac:spMkLst>
            <pc:docMk/>
            <pc:sldMk cId="1575799413" sldId="258"/>
            <ac:spMk id="86" creationId="{A376EFB1-01CF-419F-ABF1-2AF02BBFCBD1}"/>
          </ac:spMkLst>
        </pc:spChg>
        <pc:spChg chg="add del">
          <ac:chgData name="israt.jahan237@gmail.com" userId="5e9360b243bba00a" providerId="LiveId" clId="{F9706632-0532-B349-A8E6-A6CC692F69CF}" dt="2021-11-28T21:26:10.902" v="511" actId="26606"/>
          <ac:spMkLst>
            <pc:docMk/>
            <pc:sldMk cId="1575799413" sldId="258"/>
            <ac:spMk id="87" creationId="{FF9DEA15-78BD-4750-AA18-B9F28A6D5AB8}"/>
          </ac:spMkLst>
        </pc:spChg>
        <pc:spChg chg="add del">
          <ac:chgData name="israt.jahan237@gmail.com" userId="5e9360b243bba00a" providerId="LiveId" clId="{F9706632-0532-B349-A8E6-A6CC692F69CF}" dt="2021-11-28T21:26:11.250" v="513" actId="26606"/>
          <ac:spMkLst>
            <pc:docMk/>
            <pc:sldMk cId="1575799413" sldId="258"/>
            <ac:spMk id="89" creationId="{09588DA8-065E-4F6F-8EFD-43104AB2E0CF}"/>
          </ac:spMkLst>
        </pc:spChg>
        <pc:spChg chg="add del">
          <ac:chgData name="israt.jahan237@gmail.com" userId="5e9360b243bba00a" providerId="LiveId" clId="{F9706632-0532-B349-A8E6-A6CC692F69CF}" dt="2021-11-28T21:26:11.250" v="513" actId="26606"/>
          <ac:spMkLst>
            <pc:docMk/>
            <pc:sldMk cId="1575799413" sldId="258"/>
            <ac:spMk id="90" creationId="{C4285719-470E-454C-AF62-8323075F1F5B}"/>
          </ac:spMkLst>
        </pc:spChg>
        <pc:spChg chg="add del">
          <ac:chgData name="israt.jahan237@gmail.com" userId="5e9360b243bba00a" providerId="LiveId" clId="{F9706632-0532-B349-A8E6-A6CC692F69CF}" dt="2021-11-28T21:26:11.250" v="513" actId="26606"/>
          <ac:spMkLst>
            <pc:docMk/>
            <pc:sldMk cId="1575799413" sldId="258"/>
            <ac:spMk id="91" creationId="{CD9FE4EF-C4D8-49A0-B2FF-81D8DB7D8A24}"/>
          </ac:spMkLst>
        </pc:spChg>
        <pc:spChg chg="add del">
          <ac:chgData name="israt.jahan237@gmail.com" userId="5e9360b243bba00a" providerId="LiveId" clId="{F9706632-0532-B349-A8E6-A6CC692F69CF}" dt="2021-11-28T21:26:11.250" v="513" actId="26606"/>
          <ac:spMkLst>
            <pc:docMk/>
            <pc:sldMk cId="1575799413" sldId="258"/>
            <ac:spMk id="92" creationId="{4300840D-0A0B-4512-BACA-B439D5B9C57C}"/>
          </ac:spMkLst>
        </pc:spChg>
        <pc:spChg chg="add del">
          <ac:chgData name="israt.jahan237@gmail.com" userId="5e9360b243bba00a" providerId="LiveId" clId="{F9706632-0532-B349-A8E6-A6CC692F69CF}" dt="2021-11-28T21:26:11.250" v="513" actId="26606"/>
          <ac:spMkLst>
            <pc:docMk/>
            <pc:sldMk cId="1575799413" sldId="258"/>
            <ac:spMk id="93" creationId="{D2B78728-A580-49A7-84F9-6EF6F583ADE0}"/>
          </ac:spMkLst>
        </pc:spChg>
        <pc:spChg chg="add del">
          <ac:chgData name="israt.jahan237@gmail.com" userId="5e9360b243bba00a" providerId="LiveId" clId="{F9706632-0532-B349-A8E6-A6CC692F69CF}" dt="2021-11-28T21:26:11.250" v="513" actId="26606"/>
          <ac:spMkLst>
            <pc:docMk/>
            <pc:sldMk cId="1575799413" sldId="258"/>
            <ac:spMk id="94" creationId="{38FAA1A1-D861-433F-88FA-1E9D6FD31D11}"/>
          </ac:spMkLst>
        </pc:spChg>
        <pc:spChg chg="add del">
          <ac:chgData name="israt.jahan237@gmail.com" userId="5e9360b243bba00a" providerId="LiveId" clId="{F9706632-0532-B349-A8E6-A6CC692F69CF}" dt="2021-11-28T21:26:11.250" v="513" actId="26606"/>
          <ac:spMkLst>
            <pc:docMk/>
            <pc:sldMk cId="1575799413" sldId="258"/>
            <ac:spMk id="95" creationId="{8D71EDA1-87BF-4D5D-AB79-F346FD19278A}"/>
          </ac:spMkLst>
        </pc:spChg>
        <pc:spChg chg="add del">
          <ac:chgData name="israt.jahan237@gmail.com" userId="5e9360b243bba00a" providerId="LiveId" clId="{F9706632-0532-B349-A8E6-A6CC692F69CF}" dt="2021-11-28T21:26:11.708" v="515" actId="26606"/>
          <ac:spMkLst>
            <pc:docMk/>
            <pc:sldMk cId="1575799413" sldId="258"/>
            <ac:spMk id="97" creationId="{815925C2-A704-4D47-B1C1-3FCA52512EC1}"/>
          </ac:spMkLst>
        </pc:spChg>
        <pc:spChg chg="add del">
          <ac:chgData name="israt.jahan237@gmail.com" userId="5e9360b243bba00a" providerId="LiveId" clId="{F9706632-0532-B349-A8E6-A6CC692F69CF}" dt="2021-11-28T21:26:11.708" v="515" actId="26606"/>
          <ac:spMkLst>
            <pc:docMk/>
            <pc:sldMk cId="1575799413" sldId="258"/>
            <ac:spMk id="98" creationId="{01D4315C-C23C-4FD3-98DF-08C29E2292A8}"/>
          </ac:spMkLst>
        </pc:spChg>
        <pc:spChg chg="add del">
          <ac:chgData name="israt.jahan237@gmail.com" userId="5e9360b243bba00a" providerId="LiveId" clId="{F9706632-0532-B349-A8E6-A6CC692F69CF}" dt="2021-11-28T21:35:36.622" v="692" actId="26606"/>
          <ac:spMkLst>
            <pc:docMk/>
            <pc:sldMk cId="1575799413" sldId="258"/>
            <ac:spMk id="105" creationId="{8181FC64-B306-4821-98E2-780662EFC486}"/>
          </ac:spMkLst>
        </pc:spChg>
        <pc:spChg chg="add del">
          <ac:chgData name="israt.jahan237@gmail.com" userId="5e9360b243bba00a" providerId="LiveId" clId="{F9706632-0532-B349-A8E6-A6CC692F69CF}" dt="2021-11-28T21:35:36.622" v="692" actId="26606"/>
          <ac:spMkLst>
            <pc:docMk/>
            <pc:sldMk cId="1575799413" sldId="258"/>
            <ac:spMk id="107" creationId="{5871FC61-DD4E-47D4-81FD-8A7E7D12B371}"/>
          </ac:spMkLst>
        </pc:spChg>
        <pc:spChg chg="add del">
          <ac:chgData name="israt.jahan237@gmail.com" userId="5e9360b243bba00a" providerId="LiveId" clId="{F9706632-0532-B349-A8E6-A6CC692F69CF}" dt="2021-11-28T21:35:36.622" v="692" actId="26606"/>
          <ac:spMkLst>
            <pc:docMk/>
            <pc:sldMk cId="1575799413" sldId="258"/>
            <ac:spMk id="109" creationId="{F9EC3F91-A75C-4F74-867E-E4C28C13546B}"/>
          </ac:spMkLst>
        </pc:spChg>
        <pc:spChg chg="add del">
          <ac:chgData name="israt.jahan237@gmail.com" userId="5e9360b243bba00a" providerId="LiveId" clId="{F9706632-0532-B349-A8E6-A6CC692F69CF}" dt="2021-11-28T21:26:11.894" v="517" actId="26606"/>
          <ac:spMkLst>
            <pc:docMk/>
            <pc:sldMk cId="1575799413" sldId="258"/>
            <ac:spMk id="110" creationId="{DEE2AD96-B495-4E06-9291-B71706F728CB}"/>
          </ac:spMkLst>
        </pc:spChg>
        <pc:spChg chg="add del">
          <ac:chgData name="israt.jahan237@gmail.com" userId="5e9360b243bba00a" providerId="LiveId" clId="{F9706632-0532-B349-A8E6-A6CC692F69CF}" dt="2021-11-28T21:26:11.894" v="517" actId="26606"/>
          <ac:spMkLst>
            <pc:docMk/>
            <pc:sldMk cId="1575799413" sldId="258"/>
            <ac:spMk id="111" creationId="{53CF6D67-C5A8-4ADD-9E8E-1E38CA1D3166}"/>
          </ac:spMkLst>
        </pc:spChg>
        <pc:spChg chg="add del">
          <ac:chgData name="israt.jahan237@gmail.com" userId="5e9360b243bba00a" providerId="LiveId" clId="{F9706632-0532-B349-A8E6-A6CC692F69CF}" dt="2021-11-28T21:26:11.894" v="517" actId="26606"/>
          <ac:spMkLst>
            <pc:docMk/>
            <pc:sldMk cId="1575799413" sldId="258"/>
            <ac:spMk id="112" creationId="{86909FA0-B515-4681-B7A8-FA281D133B94}"/>
          </ac:spMkLst>
        </pc:spChg>
        <pc:spChg chg="add del">
          <ac:chgData name="israt.jahan237@gmail.com" userId="5e9360b243bba00a" providerId="LiveId" clId="{F9706632-0532-B349-A8E6-A6CC692F69CF}" dt="2021-11-28T21:26:11.894" v="517" actId="26606"/>
          <ac:spMkLst>
            <pc:docMk/>
            <pc:sldMk cId="1575799413" sldId="258"/>
            <ac:spMk id="113" creationId="{21C9FE86-FCC3-4A31-AA1C-C882262B7FE7}"/>
          </ac:spMkLst>
        </pc:spChg>
        <pc:spChg chg="add del">
          <ac:chgData name="israt.jahan237@gmail.com" userId="5e9360b243bba00a" providerId="LiveId" clId="{F9706632-0532-B349-A8E6-A6CC692F69CF}" dt="2021-11-28T21:26:11.894" v="517" actId="26606"/>
          <ac:spMkLst>
            <pc:docMk/>
            <pc:sldMk cId="1575799413" sldId="258"/>
            <ac:spMk id="114" creationId="{7D96243B-ECED-4B71-8E06-AE9A285EAD20}"/>
          </ac:spMkLst>
        </pc:spChg>
        <pc:spChg chg="add del">
          <ac:chgData name="israt.jahan237@gmail.com" userId="5e9360b243bba00a" providerId="LiveId" clId="{F9706632-0532-B349-A8E6-A6CC692F69CF}" dt="2021-11-28T21:26:11.894" v="517" actId="26606"/>
          <ac:spMkLst>
            <pc:docMk/>
            <pc:sldMk cId="1575799413" sldId="258"/>
            <ac:spMk id="115" creationId="{A09989E4-EFDC-4A90-A633-E0525FB4139E}"/>
          </ac:spMkLst>
        </pc:spChg>
        <pc:spChg chg="add del">
          <ac:chgData name="israt.jahan237@gmail.com" userId="5e9360b243bba00a" providerId="LiveId" clId="{F9706632-0532-B349-A8E6-A6CC692F69CF}" dt="2021-11-28T21:26:12.121" v="519" actId="26606"/>
          <ac:spMkLst>
            <pc:docMk/>
            <pc:sldMk cId="1575799413" sldId="258"/>
            <ac:spMk id="117" creationId="{DAF1966E-FD40-4A4A-B61B-C4DF7FA05F06}"/>
          </ac:spMkLst>
        </pc:spChg>
        <pc:spChg chg="add del">
          <ac:chgData name="israt.jahan237@gmail.com" userId="5e9360b243bba00a" providerId="LiveId" clId="{F9706632-0532-B349-A8E6-A6CC692F69CF}" dt="2021-11-28T21:26:12.121" v="519" actId="26606"/>
          <ac:spMkLst>
            <pc:docMk/>
            <pc:sldMk cId="1575799413" sldId="258"/>
            <ac:spMk id="118" creationId="{047BFA19-D45E-416B-A404-7AF2F3F27017}"/>
          </ac:spMkLst>
        </pc:spChg>
        <pc:spChg chg="add del">
          <ac:chgData name="israt.jahan237@gmail.com" userId="5e9360b243bba00a" providerId="LiveId" clId="{F9706632-0532-B349-A8E6-A6CC692F69CF}" dt="2021-11-28T21:26:12.121" v="519" actId="26606"/>
          <ac:spMkLst>
            <pc:docMk/>
            <pc:sldMk cId="1575799413" sldId="258"/>
            <ac:spMk id="119" creationId="{8E0105E7-23DB-4CF2-8258-FF47C7620F6E}"/>
          </ac:spMkLst>
        </pc:spChg>
        <pc:spChg chg="add del">
          <ac:chgData name="israt.jahan237@gmail.com" userId="5e9360b243bba00a" providerId="LiveId" clId="{F9706632-0532-B349-A8E6-A6CC692F69CF}" dt="2021-11-28T21:26:12.121" v="519" actId="26606"/>
          <ac:spMkLst>
            <pc:docMk/>
            <pc:sldMk cId="1575799413" sldId="258"/>
            <ac:spMk id="120" creationId="{074B4F7D-14B2-478B-8BF5-01E4E0C5D263}"/>
          </ac:spMkLst>
        </pc:spChg>
        <pc:spChg chg="add del">
          <ac:chgData name="israt.jahan237@gmail.com" userId="5e9360b243bba00a" providerId="LiveId" clId="{F9706632-0532-B349-A8E6-A6CC692F69CF}" dt="2021-11-28T21:36:41.324" v="782" actId="26606"/>
          <ac:spMkLst>
            <pc:docMk/>
            <pc:sldMk cId="1575799413" sldId="258"/>
            <ac:spMk id="122" creationId="{907EF6B7-1338-4443-8C46-6A318D952DFD}"/>
          </ac:spMkLst>
        </pc:spChg>
        <pc:spChg chg="add del">
          <ac:chgData name="israt.jahan237@gmail.com" userId="5e9360b243bba00a" providerId="LiveId" clId="{F9706632-0532-B349-A8E6-A6CC692F69CF}" dt="2021-11-28T21:36:41.324" v="782" actId="26606"/>
          <ac:spMkLst>
            <pc:docMk/>
            <pc:sldMk cId="1575799413" sldId="258"/>
            <ac:spMk id="123" creationId="{DAAE4CDD-124C-4DCF-9584-B6033B545DD5}"/>
          </ac:spMkLst>
        </pc:spChg>
        <pc:spChg chg="add del">
          <ac:chgData name="israt.jahan237@gmail.com" userId="5e9360b243bba00a" providerId="LiveId" clId="{F9706632-0532-B349-A8E6-A6CC692F69CF}" dt="2021-11-28T21:36:41.324" v="782" actId="26606"/>
          <ac:spMkLst>
            <pc:docMk/>
            <pc:sldMk cId="1575799413" sldId="258"/>
            <ac:spMk id="124" creationId="{081E4A58-353D-44AE-B2FC-2A74E2E400F7}"/>
          </ac:spMkLst>
        </pc:spChg>
        <pc:spChg chg="add del">
          <ac:chgData name="israt.jahan237@gmail.com" userId="5e9360b243bba00a" providerId="LiveId" clId="{F9706632-0532-B349-A8E6-A6CC692F69CF}" dt="2021-11-28T21:36:06.306" v="731" actId="26606"/>
          <ac:spMkLst>
            <pc:docMk/>
            <pc:sldMk cId="1575799413" sldId="258"/>
            <ac:spMk id="126" creationId="{3CD9DF72-87A3-404E-A828-84CBF11A8303}"/>
          </ac:spMkLst>
        </pc:spChg>
        <pc:spChg chg="add del">
          <ac:chgData name="israt.jahan237@gmail.com" userId="5e9360b243bba00a" providerId="LiveId" clId="{F9706632-0532-B349-A8E6-A6CC692F69CF}" dt="2021-11-28T21:36:32.265" v="767" actId="26606"/>
          <ac:spMkLst>
            <pc:docMk/>
            <pc:sldMk cId="1575799413" sldId="258"/>
            <ac:spMk id="128" creationId="{3CD9DF72-87A3-404E-A828-84CBF11A8303}"/>
          </ac:spMkLst>
        </pc:spChg>
        <pc:spChg chg="add del">
          <ac:chgData name="israt.jahan237@gmail.com" userId="5e9360b243bba00a" providerId="LiveId" clId="{F9706632-0532-B349-A8E6-A6CC692F69CF}" dt="2021-11-28T21:34:51.836" v="675" actId="26606"/>
          <ac:spMkLst>
            <pc:docMk/>
            <pc:sldMk cId="1575799413" sldId="258"/>
            <ac:spMk id="129" creationId="{3CD9DF72-87A3-404E-A828-84CBF11A8303}"/>
          </ac:spMkLst>
        </pc:spChg>
        <pc:spChg chg="add del">
          <ac:chgData name="israt.jahan237@gmail.com" userId="5e9360b243bba00a" providerId="LiveId" clId="{F9706632-0532-B349-A8E6-A6CC692F69CF}" dt="2021-11-28T21:36:07.775" v="733" actId="26606"/>
          <ac:spMkLst>
            <pc:docMk/>
            <pc:sldMk cId="1575799413" sldId="258"/>
            <ac:spMk id="130" creationId="{8FC9BE17-9A7B-462D-AE50-3D8777387304}"/>
          </ac:spMkLst>
        </pc:spChg>
        <pc:spChg chg="add del">
          <ac:chgData name="israt.jahan237@gmail.com" userId="5e9360b243bba00a" providerId="LiveId" clId="{F9706632-0532-B349-A8E6-A6CC692F69CF}" dt="2021-11-28T21:36:07.775" v="733" actId="26606"/>
          <ac:spMkLst>
            <pc:docMk/>
            <pc:sldMk cId="1575799413" sldId="258"/>
            <ac:spMk id="132" creationId="{3EBE8569-6AEC-4B8C-8D53-2DE337CDBA65}"/>
          </ac:spMkLst>
        </pc:spChg>
        <pc:spChg chg="add del">
          <ac:chgData name="israt.jahan237@gmail.com" userId="5e9360b243bba00a" providerId="LiveId" clId="{F9706632-0532-B349-A8E6-A6CC692F69CF}" dt="2021-11-28T21:34:52.738" v="677" actId="26606"/>
          <ac:spMkLst>
            <pc:docMk/>
            <pc:sldMk cId="1575799413" sldId="258"/>
            <ac:spMk id="133" creationId="{23E547B5-89CF-4EC0-96DE-25771AED0799}"/>
          </ac:spMkLst>
        </pc:spChg>
        <pc:spChg chg="add del">
          <ac:chgData name="israt.jahan237@gmail.com" userId="5e9360b243bba00a" providerId="LiveId" clId="{F9706632-0532-B349-A8E6-A6CC692F69CF}" dt="2021-11-28T21:34:52.738" v="677" actId="26606"/>
          <ac:spMkLst>
            <pc:docMk/>
            <pc:sldMk cId="1575799413" sldId="258"/>
            <ac:spMk id="134" creationId="{3F0B8CEB-8279-4E5E-A0CE-1FC9F71736F2}"/>
          </ac:spMkLst>
        </pc:spChg>
        <pc:spChg chg="add del">
          <ac:chgData name="israt.jahan237@gmail.com" userId="5e9360b243bba00a" providerId="LiveId" clId="{F9706632-0532-B349-A8E6-A6CC692F69CF}" dt="2021-11-28T21:34:53.157" v="679" actId="26606"/>
          <ac:spMkLst>
            <pc:docMk/>
            <pc:sldMk cId="1575799413" sldId="258"/>
            <ac:spMk id="135" creationId="{55D4142C-5077-457F-A6AD-3FECFDB39685}"/>
          </ac:spMkLst>
        </pc:spChg>
        <pc:spChg chg="add del">
          <ac:chgData name="israt.jahan237@gmail.com" userId="5e9360b243bba00a" providerId="LiveId" clId="{F9706632-0532-B349-A8E6-A6CC692F69CF}" dt="2021-11-28T21:34:53.157" v="679" actId="26606"/>
          <ac:spMkLst>
            <pc:docMk/>
            <pc:sldMk cId="1575799413" sldId="258"/>
            <ac:spMk id="136" creationId="{6B5E2835-4E47-45B3-9CFE-732FF7B05472}"/>
          </ac:spMkLst>
        </pc:spChg>
        <pc:spChg chg="add del">
          <ac:chgData name="israt.jahan237@gmail.com" userId="5e9360b243bba00a" providerId="LiveId" clId="{F9706632-0532-B349-A8E6-A6CC692F69CF}" dt="2021-11-28T21:34:53.157" v="679" actId="26606"/>
          <ac:spMkLst>
            <pc:docMk/>
            <pc:sldMk cId="1575799413" sldId="258"/>
            <ac:spMk id="137" creationId="{7A5F0580-5EE9-419F-96EE-B6529EF6E7D0}"/>
          </ac:spMkLst>
        </pc:spChg>
        <pc:spChg chg="add del">
          <ac:chgData name="israt.jahan237@gmail.com" userId="5e9360b243bba00a" providerId="LiveId" clId="{F9706632-0532-B349-A8E6-A6CC692F69CF}" dt="2021-11-28T21:34:53.157" v="679" actId="26606"/>
          <ac:spMkLst>
            <pc:docMk/>
            <pc:sldMk cId="1575799413" sldId="258"/>
            <ac:spMk id="138" creationId="{5B45AD5D-AA52-4F7B-9362-576A39AD9E09}"/>
          </ac:spMkLst>
        </pc:spChg>
        <pc:spChg chg="add del">
          <ac:chgData name="israt.jahan237@gmail.com" userId="5e9360b243bba00a" providerId="LiveId" clId="{F9706632-0532-B349-A8E6-A6CC692F69CF}" dt="2021-11-28T21:34:53.157" v="679" actId="26606"/>
          <ac:spMkLst>
            <pc:docMk/>
            <pc:sldMk cId="1575799413" sldId="258"/>
            <ac:spMk id="139" creationId="{AEDD7960-4866-4399-BEF6-DD1431AB4E34}"/>
          </ac:spMkLst>
        </pc:spChg>
        <pc:spChg chg="add del">
          <ac:chgData name="israt.jahan237@gmail.com" userId="5e9360b243bba00a" providerId="LiveId" clId="{F9706632-0532-B349-A8E6-A6CC692F69CF}" dt="2021-11-28T21:36:07.775" v="733" actId="26606"/>
          <ac:spMkLst>
            <pc:docMk/>
            <pc:sldMk cId="1575799413" sldId="258"/>
            <ac:spMk id="140" creationId="{55D4142C-5077-457F-A6AD-3FECFDB39685}"/>
          </ac:spMkLst>
        </pc:spChg>
        <pc:spChg chg="add del">
          <ac:chgData name="israt.jahan237@gmail.com" userId="5e9360b243bba00a" providerId="LiveId" clId="{F9706632-0532-B349-A8E6-A6CC692F69CF}" dt="2021-11-28T21:34:53.585" v="681" actId="26606"/>
          <ac:spMkLst>
            <pc:docMk/>
            <pc:sldMk cId="1575799413" sldId="258"/>
            <ac:spMk id="141" creationId="{8181FC64-B306-4821-98E2-780662EFC486}"/>
          </ac:spMkLst>
        </pc:spChg>
        <pc:spChg chg="add del">
          <ac:chgData name="israt.jahan237@gmail.com" userId="5e9360b243bba00a" providerId="LiveId" clId="{F9706632-0532-B349-A8E6-A6CC692F69CF}" dt="2021-11-28T21:34:53.585" v="681" actId="26606"/>
          <ac:spMkLst>
            <pc:docMk/>
            <pc:sldMk cId="1575799413" sldId="258"/>
            <ac:spMk id="142" creationId="{5871FC61-DD4E-47D4-81FD-8A7E7D12B371}"/>
          </ac:spMkLst>
        </pc:spChg>
        <pc:spChg chg="add del">
          <ac:chgData name="israt.jahan237@gmail.com" userId="5e9360b243bba00a" providerId="LiveId" clId="{F9706632-0532-B349-A8E6-A6CC692F69CF}" dt="2021-11-28T21:34:53.585" v="681" actId="26606"/>
          <ac:spMkLst>
            <pc:docMk/>
            <pc:sldMk cId="1575799413" sldId="258"/>
            <ac:spMk id="143" creationId="{F9EC3F91-A75C-4F74-867E-E4C28C13546B}"/>
          </ac:spMkLst>
        </pc:spChg>
        <pc:spChg chg="add del">
          <ac:chgData name="israt.jahan237@gmail.com" userId="5e9360b243bba00a" providerId="LiveId" clId="{F9706632-0532-B349-A8E6-A6CC692F69CF}" dt="2021-11-28T21:34:53.585" v="681" actId="26606"/>
          <ac:spMkLst>
            <pc:docMk/>
            <pc:sldMk cId="1575799413" sldId="258"/>
            <ac:spMk id="144" creationId="{829A1E2C-5AC8-40FC-99E9-832069D39792}"/>
          </ac:spMkLst>
        </pc:spChg>
        <pc:spChg chg="add del">
          <ac:chgData name="israt.jahan237@gmail.com" userId="5e9360b243bba00a" providerId="LiveId" clId="{F9706632-0532-B349-A8E6-A6CC692F69CF}" dt="2021-11-28T21:36:07.775" v="733" actId="26606"/>
          <ac:spMkLst>
            <pc:docMk/>
            <pc:sldMk cId="1575799413" sldId="258"/>
            <ac:spMk id="145" creationId="{7A5F0580-5EE9-419F-96EE-B6529EF6E7D0}"/>
          </ac:spMkLst>
        </pc:spChg>
        <pc:spChg chg="add del">
          <ac:chgData name="israt.jahan237@gmail.com" userId="5e9360b243bba00a" providerId="LiveId" clId="{F9706632-0532-B349-A8E6-A6CC692F69CF}" dt="2021-11-28T21:34:58.546" v="683" actId="26606"/>
          <ac:spMkLst>
            <pc:docMk/>
            <pc:sldMk cId="1575799413" sldId="258"/>
            <ac:spMk id="146" creationId="{E862BE82-D00D-42C1-BF16-93AA37870C32}"/>
          </ac:spMkLst>
        </pc:spChg>
        <pc:spChg chg="add del">
          <ac:chgData name="israt.jahan237@gmail.com" userId="5e9360b243bba00a" providerId="LiveId" clId="{F9706632-0532-B349-A8E6-A6CC692F69CF}" dt="2021-11-28T21:34:58.546" v="683" actId="26606"/>
          <ac:spMkLst>
            <pc:docMk/>
            <pc:sldMk cId="1575799413" sldId="258"/>
            <ac:spMk id="147" creationId="{F6D92C2D-1D3D-4974-918C-06579FB354A9}"/>
          </ac:spMkLst>
        </pc:spChg>
        <pc:spChg chg="add del">
          <ac:chgData name="israt.jahan237@gmail.com" userId="5e9360b243bba00a" providerId="LiveId" clId="{F9706632-0532-B349-A8E6-A6CC692F69CF}" dt="2021-11-28T21:36:08.843" v="735" actId="26606"/>
          <ac:spMkLst>
            <pc:docMk/>
            <pc:sldMk cId="1575799413" sldId="258"/>
            <ac:spMk id="148" creationId="{04812C46-200A-4DEB-A05E-3ED6C68C2387}"/>
          </ac:spMkLst>
        </pc:spChg>
        <pc:spChg chg="add del">
          <ac:chgData name="israt.jahan237@gmail.com" userId="5e9360b243bba00a" providerId="LiveId" clId="{F9706632-0532-B349-A8E6-A6CC692F69CF}" dt="2021-11-28T21:35:00.159" v="685" actId="26606"/>
          <ac:spMkLst>
            <pc:docMk/>
            <pc:sldMk cId="1575799413" sldId="258"/>
            <ac:spMk id="149" creationId="{8181FC64-B306-4821-98E2-780662EFC486}"/>
          </ac:spMkLst>
        </pc:spChg>
        <pc:spChg chg="add del">
          <ac:chgData name="israt.jahan237@gmail.com" userId="5e9360b243bba00a" providerId="LiveId" clId="{F9706632-0532-B349-A8E6-A6CC692F69CF}" dt="2021-11-28T21:35:00.159" v="685" actId="26606"/>
          <ac:spMkLst>
            <pc:docMk/>
            <pc:sldMk cId="1575799413" sldId="258"/>
            <ac:spMk id="150" creationId="{5871FC61-DD4E-47D4-81FD-8A7E7D12B371}"/>
          </ac:spMkLst>
        </pc:spChg>
        <pc:spChg chg="add del">
          <ac:chgData name="israt.jahan237@gmail.com" userId="5e9360b243bba00a" providerId="LiveId" clId="{F9706632-0532-B349-A8E6-A6CC692F69CF}" dt="2021-11-28T21:35:00.159" v="685" actId="26606"/>
          <ac:spMkLst>
            <pc:docMk/>
            <pc:sldMk cId="1575799413" sldId="258"/>
            <ac:spMk id="151" creationId="{F9EC3F91-A75C-4F74-867E-E4C28C13546B}"/>
          </ac:spMkLst>
        </pc:spChg>
        <pc:spChg chg="add del">
          <ac:chgData name="israt.jahan237@gmail.com" userId="5e9360b243bba00a" providerId="LiveId" clId="{F9706632-0532-B349-A8E6-A6CC692F69CF}" dt="2021-11-28T21:35:00.159" v="685" actId="26606"/>
          <ac:spMkLst>
            <pc:docMk/>
            <pc:sldMk cId="1575799413" sldId="258"/>
            <ac:spMk id="152" creationId="{829A1E2C-5AC8-40FC-99E9-832069D39792}"/>
          </ac:spMkLst>
        </pc:spChg>
        <pc:spChg chg="add del">
          <ac:chgData name="israt.jahan237@gmail.com" userId="5e9360b243bba00a" providerId="LiveId" clId="{F9706632-0532-B349-A8E6-A6CC692F69CF}" dt="2021-11-28T21:36:08.843" v="735" actId="26606"/>
          <ac:spMkLst>
            <pc:docMk/>
            <pc:sldMk cId="1575799413" sldId="258"/>
            <ac:spMk id="153" creationId="{D1EA859B-E555-4109-94F3-6700E046E008}"/>
          </ac:spMkLst>
        </pc:spChg>
        <pc:spChg chg="add del">
          <ac:chgData name="israt.jahan237@gmail.com" userId="5e9360b243bba00a" providerId="LiveId" clId="{F9706632-0532-B349-A8E6-A6CC692F69CF}" dt="2021-11-28T21:35:00.583" v="687" actId="26606"/>
          <ac:spMkLst>
            <pc:docMk/>
            <pc:sldMk cId="1575799413" sldId="258"/>
            <ac:spMk id="154" creationId="{6B5E2835-4E47-45B3-9CFE-732FF7B05472}"/>
          </ac:spMkLst>
        </pc:spChg>
        <pc:spChg chg="add del">
          <ac:chgData name="israt.jahan237@gmail.com" userId="5e9360b243bba00a" providerId="LiveId" clId="{F9706632-0532-B349-A8E6-A6CC692F69CF}" dt="2021-11-28T21:35:00.583" v="687" actId="26606"/>
          <ac:spMkLst>
            <pc:docMk/>
            <pc:sldMk cId="1575799413" sldId="258"/>
            <ac:spMk id="155" creationId="{5B45AD5D-AA52-4F7B-9362-576A39AD9E09}"/>
          </ac:spMkLst>
        </pc:spChg>
        <pc:spChg chg="add del">
          <ac:chgData name="israt.jahan237@gmail.com" userId="5e9360b243bba00a" providerId="LiveId" clId="{F9706632-0532-B349-A8E6-A6CC692F69CF}" dt="2021-11-28T21:35:00.583" v="687" actId="26606"/>
          <ac:spMkLst>
            <pc:docMk/>
            <pc:sldMk cId="1575799413" sldId="258"/>
            <ac:spMk id="156" creationId="{AEDD7960-4866-4399-BEF6-DD1431AB4E34}"/>
          </ac:spMkLst>
        </pc:spChg>
        <pc:spChg chg="add del">
          <ac:chgData name="israt.jahan237@gmail.com" userId="5e9360b243bba00a" providerId="LiveId" clId="{F9706632-0532-B349-A8E6-A6CC692F69CF}" dt="2021-11-28T21:35:00.583" v="687" actId="26606"/>
          <ac:spMkLst>
            <pc:docMk/>
            <pc:sldMk cId="1575799413" sldId="258"/>
            <ac:spMk id="157" creationId="{55D4142C-5077-457F-A6AD-3FECFDB39685}"/>
          </ac:spMkLst>
        </pc:spChg>
        <pc:spChg chg="add del">
          <ac:chgData name="israt.jahan237@gmail.com" userId="5e9360b243bba00a" providerId="LiveId" clId="{F9706632-0532-B349-A8E6-A6CC692F69CF}" dt="2021-11-28T21:35:00.583" v="687" actId="26606"/>
          <ac:spMkLst>
            <pc:docMk/>
            <pc:sldMk cId="1575799413" sldId="258"/>
            <ac:spMk id="158" creationId="{7A5F0580-5EE9-419F-96EE-B6529EF6E7D0}"/>
          </ac:spMkLst>
        </pc:spChg>
        <pc:spChg chg="add del">
          <ac:chgData name="israt.jahan237@gmail.com" userId="5e9360b243bba00a" providerId="LiveId" clId="{F9706632-0532-B349-A8E6-A6CC692F69CF}" dt="2021-11-28T21:36:10.101" v="737" actId="26606"/>
          <ac:spMkLst>
            <pc:docMk/>
            <pc:sldMk cId="1575799413" sldId="258"/>
            <ac:spMk id="159" creationId="{9AA72BD9-2C5A-4EDC-931F-5AA08EACA0F3}"/>
          </ac:spMkLst>
        </pc:spChg>
        <pc:spChg chg="add del">
          <ac:chgData name="israt.jahan237@gmail.com" userId="5e9360b243bba00a" providerId="LiveId" clId="{F9706632-0532-B349-A8E6-A6CC692F69CF}" dt="2021-11-28T21:35:01.631" v="689" actId="26606"/>
          <ac:spMkLst>
            <pc:docMk/>
            <pc:sldMk cId="1575799413" sldId="258"/>
            <ac:spMk id="160" creationId="{23E547B5-89CF-4EC0-96DE-25771AED0799}"/>
          </ac:spMkLst>
        </pc:spChg>
        <pc:spChg chg="add del">
          <ac:chgData name="israt.jahan237@gmail.com" userId="5e9360b243bba00a" providerId="LiveId" clId="{F9706632-0532-B349-A8E6-A6CC692F69CF}" dt="2021-11-28T21:35:01.631" v="689" actId="26606"/>
          <ac:spMkLst>
            <pc:docMk/>
            <pc:sldMk cId="1575799413" sldId="258"/>
            <ac:spMk id="161" creationId="{3F0B8CEB-8279-4E5E-A0CE-1FC9F71736F2}"/>
          </ac:spMkLst>
        </pc:spChg>
        <pc:spChg chg="add del">
          <ac:chgData name="israt.jahan237@gmail.com" userId="5e9360b243bba00a" providerId="LiveId" clId="{F9706632-0532-B349-A8E6-A6CC692F69CF}" dt="2021-11-28T21:36:10.101" v="737" actId="26606"/>
          <ac:spMkLst>
            <pc:docMk/>
            <pc:sldMk cId="1575799413" sldId="258"/>
            <ac:spMk id="162" creationId="{DD3981AC-7B61-4947-BCF3-F7AA7FA385B9}"/>
          </ac:spMkLst>
        </pc:spChg>
        <pc:spChg chg="add del">
          <ac:chgData name="israt.jahan237@gmail.com" userId="5e9360b243bba00a" providerId="LiveId" clId="{F9706632-0532-B349-A8E6-A6CC692F69CF}" dt="2021-11-28T21:35:56.026" v="729" actId="26606"/>
          <ac:spMkLst>
            <pc:docMk/>
            <pc:sldMk cId="1575799413" sldId="258"/>
            <ac:spMk id="163" creationId="{3CD9DF72-87A3-404E-A828-84CBF11A8303}"/>
          </ac:spMkLst>
        </pc:spChg>
        <pc:spChg chg="add del">
          <ac:chgData name="israt.jahan237@gmail.com" userId="5e9360b243bba00a" providerId="LiveId" clId="{F9706632-0532-B349-A8E6-A6CC692F69CF}" dt="2021-11-28T21:36:10.101" v="737" actId="26606"/>
          <ac:spMkLst>
            <pc:docMk/>
            <pc:sldMk cId="1575799413" sldId="258"/>
            <ac:spMk id="165" creationId="{55D4142C-5077-457F-A6AD-3FECFDB39685}"/>
          </ac:spMkLst>
        </pc:spChg>
        <pc:spChg chg="add del">
          <ac:chgData name="israt.jahan237@gmail.com" userId="5e9360b243bba00a" providerId="LiveId" clId="{F9706632-0532-B349-A8E6-A6CC692F69CF}" dt="2021-11-28T21:35:36.622" v="692" actId="26606"/>
          <ac:spMkLst>
            <pc:docMk/>
            <pc:sldMk cId="1575799413" sldId="258"/>
            <ac:spMk id="166" creationId="{829A1E2C-5AC8-40FC-99E9-832069D39792}"/>
          </ac:spMkLst>
        </pc:spChg>
        <pc:spChg chg="add del">
          <ac:chgData name="israt.jahan237@gmail.com" userId="5e9360b243bba00a" providerId="LiveId" clId="{F9706632-0532-B349-A8E6-A6CC692F69CF}" dt="2021-11-28T21:36:10.101" v="737" actId="26606"/>
          <ac:spMkLst>
            <pc:docMk/>
            <pc:sldMk cId="1575799413" sldId="258"/>
            <ac:spMk id="167" creationId="{7A5F0580-5EE9-419F-96EE-B6529EF6E7D0}"/>
          </ac:spMkLst>
        </pc:spChg>
        <pc:spChg chg="add del">
          <ac:chgData name="israt.jahan237@gmail.com" userId="5e9360b243bba00a" providerId="LiveId" clId="{F9706632-0532-B349-A8E6-A6CC692F69CF}" dt="2021-11-28T21:35:37.896" v="694" actId="26606"/>
          <ac:spMkLst>
            <pc:docMk/>
            <pc:sldMk cId="1575799413" sldId="258"/>
            <ac:spMk id="168" creationId="{F13C74B1-5B17-4795-BED0-7140497B445A}"/>
          </ac:spMkLst>
        </pc:spChg>
        <pc:spChg chg="add del">
          <ac:chgData name="israt.jahan237@gmail.com" userId="5e9360b243bba00a" providerId="LiveId" clId="{F9706632-0532-B349-A8E6-A6CC692F69CF}" dt="2021-11-28T21:35:37.896" v="694" actId="26606"/>
          <ac:spMkLst>
            <pc:docMk/>
            <pc:sldMk cId="1575799413" sldId="258"/>
            <ac:spMk id="169" creationId="{D4974D33-8DC5-464E-8C6D-BE58F0669C17}"/>
          </ac:spMkLst>
        </pc:spChg>
        <pc:spChg chg="add del">
          <ac:chgData name="israt.jahan237@gmail.com" userId="5e9360b243bba00a" providerId="LiveId" clId="{F9706632-0532-B349-A8E6-A6CC692F69CF}" dt="2021-11-28T21:36:11.337" v="739" actId="26606"/>
          <ac:spMkLst>
            <pc:docMk/>
            <pc:sldMk cId="1575799413" sldId="258"/>
            <ac:spMk id="170" creationId="{8181FC64-B306-4821-98E2-780662EFC486}"/>
          </ac:spMkLst>
        </pc:spChg>
        <pc:spChg chg="add del">
          <ac:chgData name="israt.jahan237@gmail.com" userId="5e9360b243bba00a" providerId="LiveId" clId="{F9706632-0532-B349-A8E6-A6CC692F69CF}" dt="2021-11-28T21:35:38.414" v="696" actId="26606"/>
          <ac:spMkLst>
            <pc:docMk/>
            <pc:sldMk cId="1575799413" sldId="258"/>
            <ac:spMk id="171" creationId="{94E4D846-3AFC-4F86-8C35-24B0542A269D}"/>
          </ac:spMkLst>
        </pc:spChg>
        <pc:spChg chg="add del">
          <ac:chgData name="israt.jahan237@gmail.com" userId="5e9360b243bba00a" providerId="LiveId" clId="{F9706632-0532-B349-A8E6-A6CC692F69CF}" dt="2021-11-28T21:35:38.414" v="696" actId="26606"/>
          <ac:spMkLst>
            <pc:docMk/>
            <pc:sldMk cId="1575799413" sldId="258"/>
            <ac:spMk id="172" creationId="{284781B9-12CB-45C3-907A-9ED93FF72C65}"/>
          </ac:spMkLst>
        </pc:spChg>
        <pc:spChg chg="add del">
          <ac:chgData name="israt.jahan237@gmail.com" userId="5e9360b243bba00a" providerId="LiveId" clId="{F9706632-0532-B349-A8E6-A6CC692F69CF}" dt="2021-11-28T21:35:38.414" v="696" actId="26606"/>
          <ac:spMkLst>
            <pc:docMk/>
            <pc:sldMk cId="1575799413" sldId="258"/>
            <ac:spMk id="173" creationId="{55D4142C-5077-457F-A6AD-3FECFDB39685}"/>
          </ac:spMkLst>
        </pc:spChg>
        <pc:spChg chg="add del">
          <ac:chgData name="israt.jahan237@gmail.com" userId="5e9360b243bba00a" providerId="LiveId" clId="{F9706632-0532-B349-A8E6-A6CC692F69CF}" dt="2021-11-28T21:35:38.414" v="696" actId="26606"/>
          <ac:spMkLst>
            <pc:docMk/>
            <pc:sldMk cId="1575799413" sldId="258"/>
            <ac:spMk id="174" creationId="{7A5F0580-5EE9-419F-96EE-B6529EF6E7D0}"/>
          </ac:spMkLst>
        </pc:spChg>
        <pc:spChg chg="add del">
          <ac:chgData name="israt.jahan237@gmail.com" userId="5e9360b243bba00a" providerId="LiveId" clId="{F9706632-0532-B349-A8E6-A6CC692F69CF}" dt="2021-11-28T21:36:11.337" v="739" actId="26606"/>
          <ac:spMkLst>
            <pc:docMk/>
            <pc:sldMk cId="1575799413" sldId="258"/>
            <ac:spMk id="175" creationId="{5871FC61-DD4E-47D4-81FD-8A7E7D12B371}"/>
          </ac:spMkLst>
        </pc:spChg>
        <pc:spChg chg="add del">
          <ac:chgData name="israt.jahan237@gmail.com" userId="5e9360b243bba00a" providerId="LiveId" clId="{F9706632-0532-B349-A8E6-A6CC692F69CF}" dt="2021-11-28T21:35:39.325" v="698" actId="26606"/>
          <ac:spMkLst>
            <pc:docMk/>
            <pc:sldMk cId="1575799413" sldId="258"/>
            <ac:spMk id="176" creationId="{C5E6CFF1-2F42-4E10-9A97-F116F46F53FE}"/>
          </ac:spMkLst>
        </pc:spChg>
        <pc:spChg chg="add del">
          <ac:chgData name="israt.jahan237@gmail.com" userId="5e9360b243bba00a" providerId="LiveId" clId="{F9706632-0532-B349-A8E6-A6CC692F69CF}" dt="2021-11-28T21:36:11.337" v="739" actId="26606"/>
          <ac:spMkLst>
            <pc:docMk/>
            <pc:sldMk cId="1575799413" sldId="258"/>
            <ac:spMk id="178" creationId="{F9EC3F91-A75C-4F74-867E-E4C28C13546B}"/>
          </ac:spMkLst>
        </pc:spChg>
        <pc:spChg chg="add del">
          <ac:chgData name="israt.jahan237@gmail.com" userId="5e9360b243bba00a" providerId="LiveId" clId="{F9706632-0532-B349-A8E6-A6CC692F69CF}" dt="2021-11-28T21:35:39.687" v="700" actId="26606"/>
          <ac:spMkLst>
            <pc:docMk/>
            <pc:sldMk cId="1575799413" sldId="258"/>
            <ac:spMk id="179" creationId="{04812C46-200A-4DEB-A05E-3ED6C68C2387}"/>
          </ac:spMkLst>
        </pc:spChg>
        <pc:spChg chg="add del">
          <ac:chgData name="israt.jahan237@gmail.com" userId="5e9360b243bba00a" providerId="LiveId" clId="{F9706632-0532-B349-A8E6-A6CC692F69CF}" dt="2021-11-28T21:35:39.687" v="700" actId="26606"/>
          <ac:spMkLst>
            <pc:docMk/>
            <pc:sldMk cId="1575799413" sldId="258"/>
            <ac:spMk id="180" creationId="{D1EA859B-E555-4109-94F3-6700E046E008}"/>
          </ac:spMkLst>
        </pc:spChg>
        <pc:spChg chg="add del">
          <ac:chgData name="israt.jahan237@gmail.com" userId="5e9360b243bba00a" providerId="LiveId" clId="{F9706632-0532-B349-A8E6-A6CC692F69CF}" dt="2021-11-28T21:36:11.337" v="739" actId="26606"/>
          <ac:spMkLst>
            <pc:docMk/>
            <pc:sldMk cId="1575799413" sldId="258"/>
            <ac:spMk id="181" creationId="{829A1E2C-5AC8-40FC-99E9-832069D39792}"/>
          </ac:spMkLst>
        </pc:spChg>
        <pc:spChg chg="add del">
          <ac:chgData name="israt.jahan237@gmail.com" userId="5e9360b243bba00a" providerId="LiveId" clId="{F9706632-0532-B349-A8E6-A6CC692F69CF}" dt="2021-11-28T21:35:39.799" v="702" actId="26606"/>
          <ac:spMkLst>
            <pc:docMk/>
            <pc:sldMk cId="1575799413" sldId="258"/>
            <ac:spMk id="182" creationId="{94E4D846-3AFC-4F86-8C35-24B0542A269D}"/>
          </ac:spMkLst>
        </pc:spChg>
        <pc:spChg chg="add del">
          <ac:chgData name="israt.jahan237@gmail.com" userId="5e9360b243bba00a" providerId="LiveId" clId="{F9706632-0532-B349-A8E6-A6CC692F69CF}" dt="2021-11-28T21:35:39.799" v="702" actId="26606"/>
          <ac:spMkLst>
            <pc:docMk/>
            <pc:sldMk cId="1575799413" sldId="258"/>
            <ac:spMk id="183" creationId="{284781B9-12CB-45C3-907A-9ED93FF72C65}"/>
          </ac:spMkLst>
        </pc:spChg>
        <pc:spChg chg="add del">
          <ac:chgData name="israt.jahan237@gmail.com" userId="5e9360b243bba00a" providerId="LiveId" clId="{F9706632-0532-B349-A8E6-A6CC692F69CF}" dt="2021-11-28T21:35:39.799" v="702" actId="26606"/>
          <ac:spMkLst>
            <pc:docMk/>
            <pc:sldMk cId="1575799413" sldId="258"/>
            <ac:spMk id="184" creationId="{55D4142C-5077-457F-A6AD-3FECFDB39685}"/>
          </ac:spMkLst>
        </pc:spChg>
        <pc:spChg chg="add del">
          <ac:chgData name="israt.jahan237@gmail.com" userId="5e9360b243bba00a" providerId="LiveId" clId="{F9706632-0532-B349-A8E6-A6CC692F69CF}" dt="2021-11-28T21:35:39.799" v="702" actId="26606"/>
          <ac:spMkLst>
            <pc:docMk/>
            <pc:sldMk cId="1575799413" sldId="258"/>
            <ac:spMk id="185" creationId="{7A5F0580-5EE9-419F-96EE-B6529EF6E7D0}"/>
          </ac:spMkLst>
        </pc:spChg>
        <pc:spChg chg="add del">
          <ac:chgData name="israt.jahan237@gmail.com" userId="5e9360b243bba00a" providerId="LiveId" clId="{F9706632-0532-B349-A8E6-A6CC692F69CF}" dt="2021-11-28T21:36:12.104" v="741" actId="26606"/>
          <ac:spMkLst>
            <pc:docMk/>
            <pc:sldMk cId="1575799413" sldId="258"/>
            <ac:spMk id="186" creationId="{E862BE82-D00D-42C1-BF16-93AA37870C32}"/>
          </ac:spMkLst>
        </pc:spChg>
        <pc:spChg chg="add del">
          <ac:chgData name="israt.jahan237@gmail.com" userId="5e9360b243bba00a" providerId="LiveId" clId="{F9706632-0532-B349-A8E6-A6CC692F69CF}" dt="2021-11-28T21:35:40.161" v="704" actId="26606"/>
          <ac:spMkLst>
            <pc:docMk/>
            <pc:sldMk cId="1575799413" sldId="258"/>
            <ac:spMk id="187" creationId="{F13C74B1-5B17-4795-BED0-7140497B445A}"/>
          </ac:spMkLst>
        </pc:spChg>
        <pc:spChg chg="add del">
          <ac:chgData name="israt.jahan237@gmail.com" userId="5e9360b243bba00a" providerId="LiveId" clId="{F9706632-0532-B349-A8E6-A6CC692F69CF}" dt="2021-11-28T21:35:40.161" v="704" actId="26606"/>
          <ac:spMkLst>
            <pc:docMk/>
            <pc:sldMk cId="1575799413" sldId="258"/>
            <ac:spMk id="188" creationId="{D4974D33-8DC5-464E-8C6D-BE58F0669C17}"/>
          </ac:spMkLst>
        </pc:spChg>
        <pc:spChg chg="add del">
          <ac:chgData name="israt.jahan237@gmail.com" userId="5e9360b243bba00a" providerId="LiveId" clId="{F9706632-0532-B349-A8E6-A6CC692F69CF}" dt="2021-11-28T21:36:12.104" v="741" actId="26606"/>
          <ac:spMkLst>
            <pc:docMk/>
            <pc:sldMk cId="1575799413" sldId="258"/>
            <ac:spMk id="189" creationId="{F6D92C2D-1D3D-4974-918C-06579FB354A9}"/>
          </ac:spMkLst>
        </pc:spChg>
        <pc:spChg chg="add del">
          <ac:chgData name="israt.jahan237@gmail.com" userId="5e9360b243bba00a" providerId="LiveId" clId="{F9706632-0532-B349-A8E6-A6CC692F69CF}" dt="2021-11-28T21:35:40.291" v="706" actId="26606"/>
          <ac:spMkLst>
            <pc:docMk/>
            <pc:sldMk cId="1575799413" sldId="258"/>
            <ac:spMk id="190" creationId="{8181FC64-B306-4821-98E2-780662EFC486}"/>
          </ac:spMkLst>
        </pc:spChg>
        <pc:spChg chg="add del">
          <ac:chgData name="israt.jahan237@gmail.com" userId="5e9360b243bba00a" providerId="LiveId" clId="{F9706632-0532-B349-A8E6-A6CC692F69CF}" dt="2021-11-28T21:35:40.291" v="706" actId="26606"/>
          <ac:spMkLst>
            <pc:docMk/>
            <pc:sldMk cId="1575799413" sldId="258"/>
            <ac:spMk id="191" creationId="{5871FC61-DD4E-47D4-81FD-8A7E7D12B371}"/>
          </ac:spMkLst>
        </pc:spChg>
        <pc:spChg chg="add del">
          <ac:chgData name="israt.jahan237@gmail.com" userId="5e9360b243bba00a" providerId="LiveId" clId="{F9706632-0532-B349-A8E6-A6CC692F69CF}" dt="2021-11-28T21:35:40.291" v="706" actId="26606"/>
          <ac:spMkLst>
            <pc:docMk/>
            <pc:sldMk cId="1575799413" sldId="258"/>
            <ac:spMk id="192" creationId="{F9EC3F91-A75C-4F74-867E-E4C28C13546B}"/>
          </ac:spMkLst>
        </pc:spChg>
        <pc:spChg chg="add del">
          <ac:chgData name="israt.jahan237@gmail.com" userId="5e9360b243bba00a" providerId="LiveId" clId="{F9706632-0532-B349-A8E6-A6CC692F69CF}" dt="2021-11-28T21:35:40.291" v="706" actId="26606"/>
          <ac:spMkLst>
            <pc:docMk/>
            <pc:sldMk cId="1575799413" sldId="258"/>
            <ac:spMk id="193" creationId="{829A1E2C-5AC8-40FC-99E9-832069D39792}"/>
          </ac:spMkLst>
        </pc:spChg>
        <pc:spChg chg="add del">
          <ac:chgData name="israt.jahan237@gmail.com" userId="5e9360b243bba00a" providerId="LiveId" clId="{F9706632-0532-B349-A8E6-A6CC692F69CF}" dt="2021-11-28T21:36:13.206" v="743" actId="26606"/>
          <ac:spMkLst>
            <pc:docMk/>
            <pc:sldMk cId="1575799413" sldId="258"/>
            <ac:spMk id="194" creationId="{94E4D846-3AFC-4F86-8C35-24B0542A269D}"/>
          </ac:spMkLst>
        </pc:spChg>
        <pc:spChg chg="add del">
          <ac:chgData name="israt.jahan237@gmail.com" userId="5e9360b243bba00a" providerId="LiveId" clId="{F9706632-0532-B349-A8E6-A6CC692F69CF}" dt="2021-11-28T21:35:41.802" v="708" actId="26606"/>
          <ac:spMkLst>
            <pc:docMk/>
            <pc:sldMk cId="1575799413" sldId="258"/>
            <ac:spMk id="195" creationId="{3CD9DF72-87A3-404E-A828-84CBF11A8303}"/>
          </ac:spMkLst>
        </pc:spChg>
        <pc:spChg chg="add del">
          <ac:chgData name="israt.jahan237@gmail.com" userId="5e9360b243bba00a" providerId="LiveId" clId="{F9706632-0532-B349-A8E6-A6CC692F69CF}" dt="2021-11-28T21:36:13.206" v="743" actId="26606"/>
          <ac:spMkLst>
            <pc:docMk/>
            <pc:sldMk cId="1575799413" sldId="258"/>
            <ac:spMk id="197" creationId="{284781B9-12CB-45C3-907A-9ED93FF72C65}"/>
          </ac:spMkLst>
        </pc:spChg>
        <pc:spChg chg="add del">
          <ac:chgData name="israt.jahan237@gmail.com" userId="5e9360b243bba00a" providerId="LiveId" clId="{F9706632-0532-B349-A8E6-A6CC692F69CF}" dt="2021-11-28T21:35:43.253" v="710" actId="26606"/>
          <ac:spMkLst>
            <pc:docMk/>
            <pc:sldMk cId="1575799413" sldId="258"/>
            <ac:spMk id="198" creationId="{8181FC64-B306-4821-98E2-780662EFC486}"/>
          </ac:spMkLst>
        </pc:spChg>
        <pc:spChg chg="add del">
          <ac:chgData name="israt.jahan237@gmail.com" userId="5e9360b243bba00a" providerId="LiveId" clId="{F9706632-0532-B349-A8E6-A6CC692F69CF}" dt="2021-11-28T21:35:43.253" v="710" actId="26606"/>
          <ac:spMkLst>
            <pc:docMk/>
            <pc:sldMk cId="1575799413" sldId="258"/>
            <ac:spMk id="199" creationId="{5871FC61-DD4E-47D4-81FD-8A7E7D12B371}"/>
          </ac:spMkLst>
        </pc:spChg>
        <pc:spChg chg="add del">
          <ac:chgData name="israt.jahan237@gmail.com" userId="5e9360b243bba00a" providerId="LiveId" clId="{F9706632-0532-B349-A8E6-A6CC692F69CF}" dt="2021-11-28T21:35:43.253" v="710" actId="26606"/>
          <ac:spMkLst>
            <pc:docMk/>
            <pc:sldMk cId="1575799413" sldId="258"/>
            <ac:spMk id="200" creationId="{F9EC3F91-A75C-4F74-867E-E4C28C13546B}"/>
          </ac:spMkLst>
        </pc:spChg>
        <pc:spChg chg="add del">
          <ac:chgData name="israt.jahan237@gmail.com" userId="5e9360b243bba00a" providerId="LiveId" clId="{F9706632-0532-B349-A8E6-A6CC692F69CF}" dt="2021-11-28T21:35:43.253" v="710" actId="26606"/>
          <ac:spMkLst>
            <pc:docMk/>
            <pc:sldMk cId="1575799413" sldId="258"/>
            <ac:spMk id="201" creationId="{829A1E2C-5AC8-40FC-99E9-832069D39792}"/>
          </ac:spMkLst>
        </pc:spChg>
        <pc:spChg chg="add del">
          <ac:chgData name="israt.jahan237@gmail.com" userId="5e9360b243bba00a" providerId="LiveId" clId="{F9706632-0532-B349-A8E6-A6CC692F69CF}" dt="2021-11-28T21:36:13.206" v="743" actId="26606"/>
          <ac:spMkLst>
            <pc:docMk/>
            <pc:sldMk cId="1575799413" sldId="258"/>
            <ac:spMk id="202" creationId="{55D4142C-5077-457F-A6AD-3FECFDB39685}"/>
          </ac:spMkLst>
        </pc:spChg>
        <pc:spChg chg="add del">
          <ac:chgData name="israt.jahan237@gmail.com" userId="5e9360b243bba00a" providerId="LiveId" clId="{F9706632-0532-B349-A8E6-A6CC692F69CF}" dt="2021-11-28T21:35:44.750" v="712" actId="26606"/>
          <ac:spMkLst>
            <pc:docMk/>
            <pc:sldMk cId="1575799413" sldId="258"/>
            <ac:spMk id="203" creationId="{F13C74B1-5B17-4795-BED0-7140497B445A}"/>
          </ac:spMkLst>
        </pc:spChg>
        <pc:spChg chg="add del">
          <ac:chgData name="israt.jahan237@gmail.com" userId="5e9360b243bba00a" providerId="LiveId" clId="{F9706632-0532-B349-A8E6-A6CC692F69CF}" dt="2021-11-28T21:35:44.750" v="712" actId="26606"/>
          <ac:spMkLst>
            <pc:docMk/>
            <pc:sldMk cId="1575799413" sldId="258"/>
            <ac:spMk id="204" creationId="{D4974D33-8DC5-464E-8C6D-BE58F0669C17}"/>
          </ac:spMkLst>
        </pc:spChg>
        <pc:spChg chg="add del">
          <ac:chgData name="israt.jahan237@gmail.com" userId="5e9360b243bba00a" providerId="LiveId" clId="{F9706632-0532-B349-A8E6-A6CC692F69CF}" dt="2021-11-28T21:36:13.206" v="743" actId="26606"/>
          <ac:spMkLst>
            <pc:docMk/>
            <pc:sldMk cId="1575799413" sldId="258"/>
            <ac:spMk id="205" creationId="{7A5F0580-5EE9-419F-96EE-B6529EF6E7D0}"/>
          </ac:spMkLst>
        </pc:spChg>
        <pc:spChg chg="add del">
          <ac:chgData name="israt.jahan237@gmail.com" userId="5e9360b243bba00a" providerId="LiveId" clId="{F9706632-0532-B349-A8E6-A6CC692F69CF}" dt="2021-11-28T21:35:45.859" v="714" actId="26606"/>
          <ac:spMkLst>
            <pc:docMk/>
            <pc:sldMk cId="1575799413" sldId="258"/>
            <ac:spMk id="206" creationId="{94E4D846-3AFC-4F86-8C35-24B0542A269D}"/>
          </ac:spMkLst>
        </pc:spChg>
        <pc:spChg chg="add del">
          <ac:chgData name="israt.jahan237@gmail.com" userId="5e9360b243bba00a" providerId="LiveId" clId="{F9706632-0532-B349-A8E6-A6CC692F69CF}" dt="2021-11-28T21:35:45.859" v="714" actId="26606"/>
          <ac:spMkLst>
            <pc:docMk/>
            <pc:sldMk cId="1575799413" sldId="258"/>
            <ac:spMk id="207" creationId="{284781B9-12CB-45C3-907A-9ED93FF72C65}"/>
          </ac:spMkLst>
        </pc:spChg>
        <pc:spChg chg="add del">
          <ac:chgData name="israt.jahan237@gmail.com" userId="5e9360b243bba00a" providerId="LiveId" clId="{F9706632-0532-B349-A8E6-A6CC692F69CF}" dt="2021-11-28T21:35:45.859" v="714" actId="26606"/>
          <ac:spMkLst>
            <pc:docMk/>
            <pc:sldMk cId="1575799413" sldId="258"/>
            <ac:spMk id="208" creationId="{55D4142C-5077-457F-A6AD-3FECFDB39685}"/>
          </ac:spMkLst>
        </pc:spChg>
        <pc:spChg chg="add del">
          <ac:chgData name="israt.jahan237@gmail.com" userId="5e9360b243bba00a" providerId="LiveId" clId="{F9706632-0532-B349-A8E6-A6CC692F69CF}" dt="2021-11-28T21:35:45.859" v="714" actId="26606"/>
          <ac:spMkLst>
            <pc:docMk/>
            <pc:sldMk cId="1575799413" sldId="258"/>
            <ac:spMk id="209" creationId="{7A5F0580-5EE9-419F-96EE-B6529EF6E7D0}"/>
          </ac:spMkLst>
        </pc:spChg>
        <pc:spChg chg="add del">
          <ac:chgData name="israt.jahan237@gmail.com" userId="5e9360b243bba00a" providerId="LiveId" clId="{F9706632-0532-B349-A8E6-A6CC692F69CF}" dt="2021-11-28T21:36:14.888" v="745" actId="26606"/>
          <ac:spMkLst>
            <pc:docMk/>
            <pc:sldMk cId="1575799413" sldId="258"/>
            <ac:spMk id="210" creationId="{5FDF4720-5445-47BE-89FE-E40D1AE6F619}"/>
          </ac:spMkLst>
        </pc:spChg>
        <pc:spChg chg="add del">
          <ac:chgData name="israt.jahan237@gmail.com" userId="5e9360b243bba00a" providerId="LiveId" clId="{F9706632-0532-B349-A8E6-A6CC692F69CF}" dt="2021-11-28T21:35:46.771" v="716" actId="26606"/>
          <ac:spMkLst>
            <pc:docMk/>
            <pc:sldMk cId="1575799413" sldId="258"/>
            <ac:spMk id="211" creationId="{C5E6CFF1-2F42-4E10-9A97-F116F46F53FE}"/>
          </ac:spMkLst>
        </pc:spChg>
        <pc:spChg chg="add del">
          <ac:chgData name="israt.jahan237@gmail.com" userId="5e9360b243bba00a" providerId="LiveId" clId="{F9706632-0532-B349-A8E6-A6CC692F69CF}" dt="2021-11-28T21:36:14.888" v="745" actId="26606"/>
          <ac:spMkLst>
            <pc:docMk/>
            <pc:sldMk cId="1575799413" sldId="258"/>
            <ac:spMk id="213" creationId="{AC8710B4-A815-4082-9E4F-F13A0007090C}"/>
          </ac:spMkLst>
        </pc:spChg>
        <pc:spChg chg="add del">
          <ac:chgData name="israt.jahan237@gmail.com" userId="5e9360b243bba00a" providerId="LiveId" clId="{F9706632-0532-B349-A8E6-A6CC692F69CF}" dt="2021-11-28T21:35:46.958" v="718" actId="26606"/>
          <ac:spMkLst>
            <pc:docMk/>
            <pc:sldMk cId="1575799413" sldId="258"/>
            <ac:spMk id="214" creationId="{04812C46-200A-4DEB-A05E-3ED6C68C2387}"/>
          </ac:spMkLst>
        </pc:spChg>
        <pc:spChg chg="add del">
          <ac:chgData name="israt.jahan237@gmail.com" userId="5e9360b243bba00a" providerId="LiveId" clId="{F9706632-0532-B349-A8E6-A6CC692F69CF}" dt="2021-11-28T21:35:46.958" v="718" actId="26606"/>
          <ac:spMkLst>
            <pc:docMk/>
            <pc:sldMk cId="1575799413" sldId="258"/>
            <ac:spMk id="215" creationId="{D1EA859B-E555-4109-94F3-6700E046E008}"/>
          </ac:spMkLst>
        </pc:spChg>
        <pc:spChg chg="add del">
          <ac:chgData name="israt.jahan237@gmail.com" userId="5e9360b243bba00a" providerId="LiveId" clId="{F9706632-0532-B349-A8E6-A6CC692F69CF}" dt="2021-11-28T21:36:15.792" v="747" actId="26606"/>
          <ac:spMkLst>
            <pc:docMk/>
            <pc:sldMk cId="1575799413" sldId="258"/>
            <ac:spMk id="216" creationId="{94E4D846-3AFC-4F86-8C35-24B0542A269D}"/>
          </ac:spMkLst>
        </pc:spChg>
        <pc:spChg chg="add del">
          <ac:chgData name="israt.jahan237@gmail.com" userId="5e9360b243bba00a" providerId="LiveId" clId="{F9706632-0532-B349-A8E6-A6CC692F69CF}" dt="2021-11-28T21:35:47.857" v="720" actId="26606"/>
          <ac:spMkLst>
            <pc:docMk/>
            <pc:sldMk cId="1575799413" sldId="258"/>
            <ac:spMk id="217" creationId="{8108D317-7CBD-4897-BD1F-959436D2A3BE}"/>
          </ac:spMkLst>
        </pc:spChg>
        <pc:spChg chg="add del">
          <ac:chgData name="israt.jahan237@gmail.com" userId="5e9360b243bba00a" providerId="LiveId" clId="{F9706632-0532-B349-A8E6-A6CC692F69CF}" dt="2021-11-28T21:35:47.857" v="720" actId="26606"/>
          <ac:spMkLst>
            <pc:docMk/>
            <pc:sldMk cId="1575799413" sldId="258"/>
            <ac:spMk id="218" creationId="{D6297641-8B9F-4767-9606-8A11313227BF}"/>
          </ac:spMkLst>
        </pc:spChg>
        <pc:spChg chg="add del">
          <ac:chgData name="israt.jahan237@gmail.com" userId="5e9360b243bba00a" providerId="LiveId" clId="{F9706632-0532-B349-A8E6-A6CC692F69CF}" dt="2021-11-28T21:35:47.857" v="720" actId="26606"/>
          <ac:spMkLst>
            <pc:docMk/>
            <pc:sldMk cId="1575799413" sldId="258"/>
            <ac:spMk id="219" creationId="{D8F3CA65-EA00-46B4-9616-39E6853F7BED}"/>
          </ac:spMkLst>
        </pc:spChg>
        <pc:spChg chg="add del">
          <ac:chgData name="israt.jahan237@gmail.com" userId="5e9360b243bba00a" providerId="LiveId" clId="{F9706632-0532-B349-A8E6-A6CC692F69CF}" dt="2021-11-28T21:36:15.792" v="747" actId="26606"/>
          <ac:spMkLst>
            <pc:docMk/>
            <pc:sldMk cId="1575799413" sldId="258"/>
            <ac:spMk id="220" creationId="{284781B9-12CB-45C3-907A-9ED93FF72C65}"/>
          </ac:spMkLst>
        </pc:spChg>
        <pc:spChg chg="add del">
          <ac:chgData name="israt.jahan237@gmail.com" userId="5e9360b243bba00a" providerId="LiveId" clId="{F9706632-0532-B349-A8E6-A6CC692F69CF}" dt="2021-11-28T21:35:48.685" v="722" actId="26606"/>
          <ac:spMkLst>
            <pc:docMk/>
            <pc:sldMk cId="1575799413" sldId="258"/>
            <ac:spMk id="221" creationId="{A2679492-7988-4050-9056-542444452411}"/>
          </ac:spMkLst>
        </pc:spChg>
        <pc:spChg chg="add del">
          <ac:chgData name="israt.jahan237@gmail.com" userId="5e9360b243bba00a" providerId="LiveId" clId="{F9706632-0532-B349-A8E6-A6CC692F69CF}" dt="2021-11-28T21:35:48.685" v="722" actId="26606"/>
          <ac:spMkLst>
            <pc:docMk/>
            <pc:sldMk cId="1575799413" sldId="258"/>
            <ac:spMk id="222" creationId="{B091B163-7D61-4891-ABCF-5C13D9C418D0}"/>
          </ac:spMkLst>
        </pc:spChg>
        <pc:spChg chg="add del">
          <ac:chgData name="israt.jahan237@gmail.com" userId="5e9360b243bba00a" providerId="LiveId" clId="{F9706632-0532-B349-A8E6-A6CC692F69CF}" dt="2021-11-28T21:36:15.792" v="747" actId="26606"/>
          <ac:spMkLst>
            <pc:docMk/>
            <pc:sldMk cId="1575799413" sldId="258"/>
            <ac:spMk id="224" creationId="{55D4142C-5077-457F-A6AD-3FECFDB39685}"/>
          </ac:spMkLst>
        </pc:spChg>
        <pc:spChg chg="add del">
          <ac:chgData name="israt.jahan237@gmail.com" userId="5e9360b243bba00a" providerId="LiveId" clId="{F9706632-0532-B349-A8E6-A6CC692F69CF}" dt="2021-11-28T21:35:50.963" v="724" actId="26606"/>
          <ac:spMkLst>
            <pc:docMk/>
            <pc:sldMk cId="1575799413" sldId="258"/>
            <ac:spMk id="225" creationId="{0450C687-86B5-4248-BEBB-0B59B7977047}"/>
          </ac:spMkLst>
        </pc:spChg>
        <pc:spChg chg="add del">
          <ac:chgData name="israt.jahan237@gmail.com" userId="5e9360b243bba00a" providerId="LiveId" clId="{F9706632-0532-B349-A8E6-A6CC692F69CF}" dt="2021-11-28T21:35:50.963" v="724" actId="26606"/>
          <ac:spMkLst>
            <pc:docMk/>
            <pc:sldMk cId="1575799413" sldId="258"/>
            <ac:spMk id="226" creationId="{3CD1EA40-7116-4FCB-9369-70F29FAA91EC}"/>
          </ac:spMkLst>
        </pc:spChg>
        <pc:spChg chg="add del">
          <ac:chgData name="israt.jahan237@gmail.com" userId="5e9360b243bba00a" providerId="LiveId" clId="{F9706632-0532-B349-A8E6-A6CC692F69CF}" dt="2021-11-28T21:35:50.963" v="724" actId="26606"/>
          <ac:spMkLst>
            <pc:docMk/>
            <pc:sldMk cId="1575799413" sldId="258"/>
            <ac:spMk id="227" creationId="{A5271697-90F1-4A23-8EF2-0179F2EAFACB}"/>
          </ac:spMkLst>
        </pc:spChg>
        <pc:spChg chg="add del">
          <ac:chgData name="israt.jahan237@gmail.com" userId="5e9360b243bba00a" providerId="LiveId" clId="{F9706632-0532-B349-A8E6-A6CC692F69CF}" dt="2021-11-28T21:36:15.792" v="747" actId="26606"/>
          <ac:spMkLst>
            <pc:docMk/>
            <pc:sldMk cId="1575799413" sldId="258"/>
            <ac:spMk id="229" creationId="{7A5F0580-5EE9-419F-96EE-B6529EF6E7D0}"/>
          </ac:spMkLst>
        </pc:spChg>
        <pc:spChg chg="add del">
          <ac:chgData name="israt.jahan237@gmail.com" userId="5e9360b243bba00a" providerId="LiveId" clId="{F9706632-0532-B349-A8E6-A6CC692F69CF}" dt="2021-11-28T21:36:16.212" v="749" actId="26606"/>
          <ac:spMkLst>
            <pc:docMk/>
            <pc:sldMk cId="1575799413" sldId="258"/>
            <ac:spMk id="231" creationId="{E862BE82-D00D-42C1-BF16-93AA37870C32}"/>
          </ac:spMkLst>
        </pc:spChg>
        <pc:spChg chg="add del">
          <ac:chgData name="israt.jahan237@gmail.com" userId="5e9360b243bba00a" providerId="LiveId" clId="{F9706632-0532-B349-A8E6-A6CC692F69CF}" dt="2021-11-28T21:36:16.212" v="749" actId="26606"/>
          <ac:spMkLst>
            <pc:docMk/>
            <pc:sldMk cId="1575799413" sldId="258"/>
            <ac:spMk id="232" creationId="{F6D92C2D-1D3D-4974-918C-06579FB354A9}"/>
          </ac:spMkLst>
        </pc:spChg>
        <pc:spChg chg="add del">
          <ac:chgData name="israt.jahan237@gmail.com" userId="5e9360b243bba00a" providerId="LiveId" clId="{F9706632-0532-B349-A8E6-A6CC692F69CF}" dt="2021-11-28T21:36:32.748" v="769" actId="26606"/>
          <ac:spMkLst>
            <pc:docMk/>
            <pc:sldMk cId="1575799413" sldId="258"/>
            <ac:spMk id="233" creationId="{8181FC64-B306-4821-98E2-780662EFC486}"/>
          </ac:spMkLst>
        </pc:spChg>
        <pc:spChg chg="add del">
          <ac:chgData name="israt.jahan237@gmail.com" userId="5e9360b243bba00a" providerId="LiveId" clId="{F9706632-0532-B349-A8E6-A6CC692F69CF}" dt="2021-11-28T21:36:16.465" v="751" actId="26606"/>
          <ac:spMkLst>
            <pc:docMk/>
            <pc:sldMk cId="1575799413" sldId="258"/>
            <ac:spMk id="234" creationId="{8181FC64-B306-4821-98E2-780662EFC486}"/>
          </ac:spMkLst>
        </pc:spChg>
        <pc:spChg chg="add del">
          <ac:chgData name="israt.jahan237@gmail.com" userId="5e9360b243bba00a" providerId="LiveId" clId="{F9706632-0532-B349-A8E6-A6CC692F69CF}" dt="2021-11-28T21:36:16.465" v="751" actId="26606"/>
          <ac:spMkLst>
            <pc:docMk/>
            <pc:sldMk cId="1575799413" sldId="258"/>
            <ac:spMk id="235" creationId="{5871FC61-DD4E-47D4-81FD-8A7E7D12B371}"/>
          </ac:spMkLst>
        </pc:spChg>
        <pc:spChg chg="add del">
          <ac:chgData name="israt.jahan237@gmail.com" userId="5e9360b243bba00a" providerId="LiveId" clId="{F9706632-0532-B349-A8E6-A6CC692F69CF}" dt="2021-11-28T21:36:16.465" v="751" actId="26606"/>
          <ac:spMkLst>
            <pc:docMk/>
            <pc:sldMk cId="1575799413" sldId="258"/>
            <ac:spMk id="236" creationId="{F9EC3F91-A75C-4F74-867E-E4C28C13546B}"/>
          </ac:spMkLst>
        </pc:spChg>
        <pc:spChg chg="add del">
          <ac:chgData name="israt.jahan237@gmail.com" userId="5e9360b243bba00a" providerId="LiveId" clId="{F9706632-0532-B349-A8E6-A6CC692F69CF}" dt="2021-11-28T21:36:16.465" v="751" actId="26606"/>
          <ac:spMkLst>
            <pc:docMk/>
            <pc:sldMk cId="1575799413" sldId="258"/>
            <ac:spMk id="237" creationId="{829A1E2C-5AC8-40FC-99E9-832069D39792}"/>
          </ac:spMkLst>
        </pc:spChg>
        <pc:spChg chg="add del">
          <ac:chgData name="israt.jahan237@gmail.com" userId="5e9360b243bba00a" providerId="LiveId" clId="{F9706632-0532-B349-A8E6-A6CC692F69CF}" dt="2021-11-28T21:36:32.748" v="769" actId="26606"/>
          <ac:spMkLst>
            <pc:docMk/>
            <pc:sldMk cId="1575799413" sldId="258"/>
            <ac:spMk id="238" creationId="{5871FC61-DD4E-47D4-81FD-8A7E7D12B371}"/>
          </ac:spMkLst>
        </pc:spChg>
        <pc:spChg chg="add del">
          <ac:chgData name="israt.jahan237@gmail.com" userId="5e9360b243bba00a" providerId="LiveId" clId="{F9706632-0532-B349-A8E6-A6CC692F69CF}" dt="2021-11-28T21:36:16.744" v="753" actId="26606"/>
          <ac:spMkLst>
            <pc:docMk/>
            <pc:sldMk cId="1575799413" sldId="258"/>
            <ac:spMk id="239" creationId="{9AA72BD9-2C5A-4EDC-931F-5AA08EACA0F3}"/>
          </ac:spMkLst>
        </pc:spChg>
        <pc:spChg chg="add del">
          <ac:chgData name="israt.jahan237@gmail.com" userId="5e9360b243bba00a" providerId="LiveId" clId="{F9706632-0532-B349-A8E6-A6CC692F69CF}" dt="2021-11-28T21:36:16.744" v="753" actId="26606"/>
          <ac:spMkLst>
            <pc:docMk/>
            <pc:sldMk cId="1575799413" sldId="258"/>
            <ac:spMk id="240" creationId="{DD3981AC-7B61-4947-BCF3-F7AA7FA385B9}"/>
          </ac:spMkLst>
        </pc:spChg>
        <pc:spChg chg="add del">
          <ac:chgData name="israt.jahan237@gmail.com" userId="5e9360b243bba00a" providerId="LiveId" clId="{F9706632-0532-B349-A8E6-A6CC692F69CF}" dt="2021-11-28T21:36:16.744" v="753" actId="26606"/>
          <ac:spMkLst>
            <pc:docMk/>
            <pc:sldMk cId="1575799413" sldId="258"/>
            <ac:spMk id="241" creationId="{55D4142C-5077-457F-A6AD-3FECFDB39685}"/>
          </ac:spMkLst>
        </pc:spChg>
        <pc:spChg chg="add del">
          <ac:chgData name="israt.jahan237@gmail.com" userId="5e9360b243bba00a" providerId="LiveId" clId="{F9706632-0532-B349-A8E6-A6CC692F69CF}" dt="2021-11-28T21:36:16.744" v="753" actId="26606"/>
          <ac:spMkLst>
            <pc:docMk/>
            <pc:sldMk cId="1575799413" sldId="258"/>
            <ac:spMk id="242" creationId="{7A5F0580-5EE9-419F-96EE-B6529EF6E7D0}"/>
          </ac:spMkLst>
        </pc:spChg>
        <pc:spChg chg="add del">
          <ac:chgData name="israt.jahan237@gmail.com" userId="5e9360b243bba00a" providerId="LiveId" clId="{F9706632-0532-B349-A8E6-A6CC692F69CF}" dt="2021-11-28T21:35:50.963" v="724" actId="26606"/>
          <ac:spMkLst>
            <pc:docMk/>
            <pc:sldMk cId="1575799413" sldId="258"/>
            <ac:spMk id="243" creationId="{D9F5512A-48E1-4C07-B75E-3CCC517B6804}"/>
          </ac:spMkLst>
        </pc:spChg>
        <pc:spChg chg="add del">
          <ac:chgData name="israt.jahan237@gmail.com" userId="5e9360b243bba00a" providerId="LiveId" clId="{F9706632-0532-B349-A8E6-A6CC692F69CF}" dt="2021-11-28T21:36:16.977" v="755" actId="26606"/>
          <ac:spMkLst>
            <pc:docMk/>
            <pc:sldMk cId="1575799413" sldId="258"/>
            <ac:spMk id="244" creationId="{04812C46-200A-4DEB-A05E-3ED6C68C2387}"/>
          </ac:spMkLst>
        </pc:spChg>
        <pc:spChg chg="add del">
          <ac:chgData name="israt.jahan237@gmail.com" userId="5e9360b243bba00a" providerId="LiveId" clId="{F9706632-0532-B349-A8E6-A6CC692F69CF}" dt="2021-11-28T21:35:52.044" v="726" actId="26606"/>
          <ac:spMkLst>
            <pc:docMk/>
            <pc:sldMk cId="1575799413" sldId="258"/>
            <ac:spMk id="245" creationId="{A2679492-7988-4050-9056-542444452411}"/>
          </ac:spMkLst>
        </pc:spChg>
        <pc:spChg chg="add del">
          <ac:chgData name="israt.jahan237@gmail.com" userId="5e9360b243bba00a" providerId="LiveId" clId="{F9706632-0532-B349-A8E6-A6CC692F69CF}" dt="2021-11-28T21:35:52.044" v="726" actId="26606"/>
          <ac:spMkLst>
            <pc:docMk/>
            <pc:sldMk cId="1575799413" sldId="258"/>
            <ac:spMk id="246" creationId="{B091B163-7D61-4891-ABCF-5C13D9C418D0}"/>
          </ac:spMkLst>
        </pc:spChg>
        <pc:spChg chg="add del">
          <ac:chgData name="israt.jahan237@gmail.com" userId="5e9360b243bba00a" providerId="LiveId" clId="{F9706632-0532-B349-A8E6-A6CC692F69CF}" dt="2021-11-28T21:36:16.977" v="755" actId="26606"/>
          <ac:spMkLst>
            <pc:docMk/>
            <pc:sldMk cId="1575799413" sldId="258"/>
            <ac:spMk id="248" creationId="{D1EA859B-E555-4109-94F3-6700E046E008}"/>
          </ac:spMkLst>
        </pc:spChg>
        <pc:spChg chg="add del">
          <ac:chgData name="israt.jahan237@gmail.com" userId="5e9360b243bba00a" providerId="LiveId" clId="{F9706632-0532-B349-A8E6-A6CC692F69CF}" dt="2021-11-28T21:35:55.348" v="728" actId="26606"/>
          <ac:spMkLst>
            <pc:docMk/>
            <pc:sldMk cId="1575799413" sldId="258"/>
            <ac:spMk id="249" creationId="{8108D317-7CBD-4897-BD1F-959436D2A3BE}"/>
          </ac:spMkLst>
        </pc:spChg>
        <pc:spChg chg="add del">
          <ac:chgData name="israt.jahan237@gmail.com" userId="5e9360b243bba00a" providerId="LiveId" clId="{F9706632-0532-B349-A8E6-A6CC692F69CF}" dt="2021-11-28T21:35:55.348" v="728" actId="26606"/>
          <ac:spMkLst>
            <pc:docMk/>
            <pc:sldMk cId="1575799413" sldId="258"/>
            <ac:spMk id="250" creationId="{D6297641-8B9F-4767-9606-8A11313227BF}"/>
          </ac:spMkLst>
        </pc:spChg>
        <pc:spChg chg="add del">
          <ac:chgData name="israt.jahan237@gmail.com" userId="5e9360b243bba00a" providerId="LiveId" clId="{F9706632-0532-B349-A8E6-A6CC692F69CF}" dt="2021-11-28T21:35:55.348" v="728" actId="26606"/>
          <ac:spMkLst>
            <pc:docMk/>
            <pc:sldMk cId="1575799413" sldId="258"/>
            <ac:spMk id="251" creationId="{D8F3CA65-EA00-46B4-9616-39E6853F7BED}"/>
          </ac:spMkLst>
        </pc:spChg>
        <pc:spChg chg="add del">
          <ac:chgData name="israt.jahan237@gmail.com" userId="5e9360b243bba00a" providerId="LiveId" clId="{F9706632-0532-B349-A8E6-A6CC692F69CF}" dt="2021-11-28T21:36:17.213" v="757" actId="26606"/>
          <ac:spMkLst>
            <pc:docMk/>
            <pc:sldMk cId="1575799413" sldId="258"/>
            <ac:spMk id="252" creationId="{8FC9BE17-9A7B-462D-AE50-3D8777387304}"/>
          </ac:spMkLst>
        </pc:spChg>
        <pc:spChg chg="add del">
          <ac:chgData name="israt.jahan237@gmail.com" userId="5e9360b243bba00a" providerId="LiveId" clId="{F9706632-0532-B349-A8E6-A6CC692F69CF}" dt="2021-11-28T21:36:17.213" v="757" actId="26606"/>
          <ac:spMkLst>
            <pc:docMk/>
            <pc:sldMk cId="1575799413" sldId="258"/>
            <ac:spMk id="253" creationId="{3EBE8569-6AEC-4B8C-8D53-2DE337CDBA65}"/>
          </ac:spMkLst>
        </pc:spChg>
        <pc:spChg chg="add del">
          <ac:chgData name="israt.jahan237@gmail.com" userId="5e9360b243bba00a" providerId="LiveId" clId="{F9706632-0532-B349-A8E6-A6CC692F69CF}" dt="2021-11-28T21:36:17.213" v="757" actId="26606"/>
          <ac:spMkLst>
            <pc:docMk/>
            <pc:sldMk cId="1575799413" sldId="258"/>
            <ac:spMk id="254" creationId="{55D4142C-5077-457F-A6AD-3FECFDB39685}"/>
          </ac:spMkLst>
        </pc:spChg>
        <pc:spChg chg="add del">
          <ac:chgData name="israt.jahan237@gmail.com" userId="5e9360b243bba00a" providerId="LiveId" clId="{F9706632-0532-B349-A8E6-A6CC692F69CF}" dt="2021-11-28T21:36:17.213" v="757" actId="26606"/>
          <ac:spMkLst>
            <pc:docMk/>
            <pc:sldMk cId="1575799413" sldId="258"/>
            <ac:spMk id="255" creationId="{7A5F0580-5EE9-419F-96EE-B6529EF6E7D0}"/>
          </ac:spMkLst>
        </pc:spChg>
        <pc:spChg chg="add del">
          <ac:chgData name="israt.jahan237@gmail.com" userId="5e9360b243bba00a" providerId="LiveId" clId="{F9706632-0532-B349-A8E6-A6CC692F69CF}" dt="2021-11-28T21:36:32.748" v="769" actId="26606"/>
          <ac:spMkLst>
            <pc:docMk/>
            <pc:sldMk cId="1575799413" sldId="258"/>
            <ac:spMk id="256" creationId="{F9EC3F91-A75C-4F74-867E-E4C28C13546B}"/>
          </ac:spMkLst>
        </pc:spChg>
        <pc:spChg chg="add del">
          <ac:chgData name="israt.jahan237@gmail.com" userId="5e9360b243bba00a" providerId="LiveId" clId="{F9706632-0532-B349-A8E6-A6CC692F69CF}" dt="2021-11-28T21:36:18.079" v="759" actId="26606"/>
          <ac:spMkLst>
            <pc:docMk/>
            <pc:sldMk cId="1575799413" sldId="258"/>
            <ac:spMk id="257" creationId="{3CD9DF72-87A3-404E-A828-84CBF11A8303}"/>
          </ac:spMkLst>
        </pc:spChg>
        <pc:spChg chg="add del">
          <ac:chgData name="israt.jahan237@gmail.com" userId="5e9360b243bba00a" providerId="LiveId" clId="{F9706632-0532-B349-A8E6-A6CC692F69CF}" dt="2021-11-28T21:36:32.748" v="769" actId="26606"/>
          <ac:spMkLst>
            <pc:docMk/>
            <pc:sldMk cId="1575799413" sldId="258"/>
            <ac:spMk id="259" creationId="{829A1E2C-5AC8-40FC-99E9-832069D39792}"/>
          </ac:spMkLst>
        </pc:spChg>
        <pc:spChg chg="add del">
          <ac:chgData name="israt.jahan237@gmail.com" userId="5e9360b243bba00a" providerId="LiveId" clId="{F9706632-0532-B349-A8E6-A6CC692F69CF}" dt="2021-11-28T21:36:18.577" v="761" actId="26606"/>
          <ac:spMkLst>
            <pc:docMk/>
            <pc:sldMk cId="1575799413" sldId="258"/>
            <ac:spMk id="260" creationId="{8FC9BE17-9A7B-462D-AE50-3D8777387304}"/>
          </ac:spMkLst>
        </pc:spChg>
        <pc:spChg chg="add del">
          <ac:chgData name="israt.jahan237@gmail.com" userId="5e9360b243bba00a" providerId="LiveId" clId="{F9706632-0532-B349-A8E6-A6CC692F69CF}" dt="2021-11-28T21:36:18.577" v="761" actId="26606"/>
          <ac:spMkLst>
            <pc:docMk/>
            <pc:sldMk cId="1575799413" sldId="258"/>
            <ac:spMk id="261" creationId="{3EBE8569-6AEC-4B8C-8D53-2DE337CDBA65}"/>
          </ac:spMkLst>
        </pc:spChg>
        <pc:spChg chg="add del">
          <ac:chgData name="israt.jahan237@gmail.com" userId="5e9360b243bba00a" providerId="LiveId" clId="{F9706632-0532-B349-A8E6-A6CC692F69CF}" dt="2021-11-28T21:36:18.577" v="761" actId="26606"/>
          <ac:spMkLst>
            <pc:docMk/>
            <pc:sldMk cId="1575799413" sldId="258"/>
            <ac:spMk id="262" creationId="{55D4142C-5077-457F-A6AD-3FECFDB39685}"/>
          </ac:spMkLst>
        </pc:spChg>
        <pc:spChg chg="add del">
          <ac:chgData name="israt.jahan237@gmail.com" userId="5e9360b243bba00a" providerId="LiveId" clId="{F9706632-0532-B349-A8E6-A6CC692F69CF}" dt="2021-11-28T21:36:18.577" v="761" actId="26606"/>
          <ac:spMkLst>
            <pc:docMk/>
            <pc:sldMk cId="1575799413" sldId="258"/>
            <ac:spMk id="263" creationId="{7A5F0580-5EE9-419F-96EE-B6529EF6E7D0}"/>
          </ac:spMkLst>
        </pc:spChg>
        <pc:spChg chg="add del">
          <ac:chgData name="israt.jahan237@gmail.com" userId="5e9360b243bba00a" providerId="LiveId" clId="{F9706632-0532-B349-A8E6-A6CC692F69CF}" dt="2021-11-28T21:36:33.158" v="771" actId="26606"/>
          <ac:spMkLst>
            <pc:docMk/>
            <pc:sldMk cId="1575799413" sldId="258"/>
            <ac:spMk id="264" creationId="{8FC9BE17-9A7B-462D-AE50-3D8777387304}"/>
          </ac:spMkLst>
        </pc:spChg>
        <pc:spChg chg="add del">
          <ac:chgData name="israt.jahan237@gmail.com" userId="5e9360b243bba00a" providerId="LiveId" clId="{F9706632-0532-B349-A8E6-A6CC692F69CF}" dt="2021-11-28T21:36:21.983" v="763" actId="26606"/>
          <ac:spMkLst>
            <pc:docMk/>
            <pc:sldMk cId="1575799413" sldId="258"/>
            <ac:spMk id="265" creationId="{3CD9DF72-87A3-404E-A828-84CBF11A8303}"/>
          </ac:spMkLst>
        </pc:spChg>
        <pc:spChg chg="add del">
          <ac:chgData name="israt.jahan237@gmail.com" userId="5e9360b243bba00a" providerId="LiveId" clId="{F9706632-0532-B349-A8E6-A6CC692F69CF}" dt="2021-11-28T21:36:33.158" v="771" actId="26606"/>
          <ac:spMkLst>
            <pc:docMk/>
            <pc:sldMk cId="1575799413" sldId="258"/>
            <ac:spMk id="267" creationId="{3EBE8569-6AEC-4B8C-8D53-2DE337CDBA65}"/>
          </ac:spMkLst>
        </pc:spChg>
        <pc:spChg chg="add del">
          <ac:chgData name="israt.jahan237@gmail.com" userId="5e9360b243bba00a" providerId="LiveId" clId="{F9706632-0532-B349-A8E6-A6CC692F69CF}" dt="2021-11-28T21:36:33.158" v="771" actId="26606"/>
          <ac:spMkLst>
            <pc:docMk/>
            <pc:sldMk cId="1575799413" sldId="258"/>
            <ac:spMk id="268" creationId="{55D4142C-5077-457F-A6AD-3FECFDB39685}"/>
          </ac:spMkLst>
        </pc:spChg>
        <pc:spChg chg="add del">
          <ac:chgData name="israt.jahan237@gmail.com" userId="5e9360b243bba00a" providerId="LiveId" clId="{F9706632-0532-B349-A8E6-A6CC692F69CF}" dt="2021-11-28T21:36:33.158" v="771" actId="26606"/>
          <ac:spMkLst>
            <pc:docMk/>
            <pc:sldMk cId="1575799413" sldId="258"/>
            <ac:spMk id="269" creationId="{7A5F0580-5EE9-419F-96EE-B6529EF6E7D0}"/>
          </ac:spMkLst>
        </pc:spChg>
        <pc:spChg chg="add del">
          <ac:chgData name="israt.jahan237@gmail.com" userId="5e9360b243bba00a" providerId="LiveId" clId="{F9706632-0532-B349-A8E6-A6CC692F69CF}" dt="2021-11-28T21:36:33.719" v="773" actId="26606"/>
          <ac:spMkLst>
            <pc:docMk/>
            <pc:sldMk cId="1575799413" sldId="258"/>
            <ac:spMk id="271" creationId="{04812C46-200A-4DEB-A05E-3ED6C68C2387}"/>
          </ac:spMkLst>
        </pc:spChg>
        <pc:spChg chg="add del">
          <ac:chgData name="israt.jahan237@gmail.com" userId="5e9360b243bba00a" providerId="LiveId" clId="{F9706632-0532-B349-A8E6-A6CC692F69CF}" dt="2021-11-28T21:36:33.719" v="773" actId="26606"/>
          <ac:spMkLst>
            <pc:docMk/>
            <pc:sldMk cId="1575799413" sldId="258"/>
            <ac:spMk id="272" creationId="{D1EA859B-E555-4109-94F3-6700E046E008}"/>
          </ac:spMkLst>
        </pc:spChg>
        <pc:spChg chg="add del">
          <ac:chgData name="israt.jahan237@gmail.com" userId="5e9360b243bba00a" providerId="LiveId" clId="{F9706632-0532-B349-A8E6-A6CC692F69CF}" dt="2021-11-28T21:36:35.769" v="775" actId="26606"/>
          <ac:spMkLst>
            <pc:docMk/>
            <pc:sldMk cId="1575799413" sldId="258"/>
            <ac:spMk id="274" creationId="{F13C74B1-5B17-4795-BED0-7140497B445A}"/>
          </ac:spMkLst>
        </pc:spChg>
        <pc:spChg chg="add del">
          <ac:chgData name="israt.jahan237@gmail.com" userId="5e9360b243bba00a" providerId="LiveId" clId="{F9706632-0532-B349-A8E6-A6CC692F69CF}" dt="2021-11-28T21:36:35.769" v="775" actId="26606"/>
          <ac:spMkLst>
            <pc:docMk/>
            <pc:sldMk cId="1575799413" sldId="258"/>
            <ac:spMk id="275" creationId="{D4974D33-8DC5-464E-8C6D-BE58F0669C17}"/>
          </ac:spMkLst>
        </pc:spChg>
        <pc:spChg chg="add del">
          <ac:chgData name="israt.jahan237@gmail.com" userId="5e9360b243bba00a" providerId="LiveId" clId="{F9706632-0532-B349-A8E6-A6CC692F69CF}" dt="2021-11-28T21:36:38.228" v="777" actId="26606"/>
          <ac:spMkLst>
            <pc:docMk/>
            <pc:sldMk cId="1575799413" sldId="258"/>
            <ac:spMk id="277" creationId="{79BB35BC-D5C2-4C8B-A22A-A71E6191913B}"/>
          </ac:spMkLst>
        </pc:spChg>
        <pc:spChg chg="add del">
          <ac:chgData name="israt.jahan237@gmail.com" userId="5e9360b243bba00a" providerId="LiveId" clId="{F9706632-0532-B349-A8E6-A6CC692F69CF}" dt="2021-11-28T21:36:39.895" v="779" actId="26606"/>
          <ac:spMkLst>
            <pc:docMk/>
            <pc:sldMk cId="1575799413" sldId="258"/>
            <ac:spMk id="279" creationId="{04C21BAE-6866-4C7A-A7EC-C1B2E572D5BE}"/>
          </ac:spMkLst>
        </pc:spChg>
        <pc:spChg chg="add del">
          <ac:chgData name="israt.jahan237@gmail.com" userId="5e9360b243bba00a" providerId="LiveId" clId="{F9706632-0532-B349-A8E6-A6CC692F69CF}" dt="2021-11-28T21:36:39.895" v="779" actId="26606"/>
          <ac:spMkLst>
            <pc:docMk/>
            <pc:sldMk cId="1575799413" sldId="258"/>
            <ac:spMk id="280" creationId="{7E7D0C94-08B4-48AE-8813-CC4D60294F42}"/>
          </ac:spMkLst>
        </pc:spChg>
        <pc:spChg chg="add del">
          <ac:chgData name="israt.jahan237@gmail.com" userId="5e9360b243bba00a" providerId="LiveId" clId="{F9706632-0532-B349-A8E6-A6CC692F69CF}" dt="2021-11-28T21:36:39.895" v="779" actId="26606"/>
          <ac:spMkLst>
            <pc:docMk/>
            <pc:sldMk cId="1575799413" sldId="258"/>
            <ac:spMk id="281" creationId="{DD0D366F-455D-4298-97E9-89785ADAEC06}"/>
          </ac:spMkLst>
        </pc:spChg>
        <pc:spChg chg="add del">
          <ac:chgData name="israt.jahan237@gmail.com" userId="5e9360b243bba00a" providerId="LiveId" clId="{F9706632-0532-B349-A8E6-A6CC692F69CF}" dt="2021-11-28T21:36:39.895" v="779" actId="26606"/>
          <ac:spMkLst>
            <pc:docMk/>
            <pc:sldMk cId="1575799413" sldId="258"/>
            <ac:spMk id="282" creationId="{F0C518C2-0AA4-470C-87B9-9CBF428FBA25}"/>
          </ac:spMkLst>
        </pc:spChg>
        <pc:spChg chg="add del">
          <ac:chgData name="israt.jahan237@gmail.com" userId="5e9360b243bba00a" providerId="LiveId" clId="{F9706632-0532-B349-A8E6-A6CC692F69CF}" dt="2021-11-28T21:36:41.304" v="781" actId="26606"/>
          <ac:spMkLst>
            <pc:docMk/>
            <pc:sldMk cId="1575799413" sldId="258"/>
            <ac:spMk id="284" creationId="{6B5E2835-4E47-45B3-9CFE-732FF7B05472}"/>
          </ac:spMkLst>
        </pc:spChg>
        <pc:spChg chg="add del">
          <ac:chgData name="israt.jahan237@gmail.com" userId="5e9360b243bba00a" providerId="LiveId" clId="{F9706632-0532-B349-A8E6-A6CC692F69CF}" dt="2021-11-28T21:36:41.304" v="781" actId="26606"/>
          <ac:spMkLst>
            <pc:docMk/>
            <pc:sldMk cId="1575799413" sldId="258"/>
            <ac:spMk id="285" creationId="{5B45AD5D-AA52-4F7B-9362-576A39AD9E09}"/>
          </ac:spMkLst>
        </pc:spChg>
        <pc:spChg chg="add del">
          <ac:chgData name="israt.jahan237@gmail.com" userId="5e9360b243bba00a" providerId="LiveId" clId="{F9706632-0532-B349-A8E6-A6CC692F69CF}" dt="2021-11-28T21:36:41.304" v="781" actId="26606"/>
          <ac:spMkLst>
            <pc:docMk/>
            <pc:sldMk cId="1575799413" sldId="258"/>
            <ac:spMk id="286" creationId="{AEDD7960-4866-4399-BEF6-DD1431AB4E34}"/>
          </ac:spMkLst>
        </pc:spChg>
        <pc:spChg chg="add del">
          <ac:chgData name="israt.jahan237@gmail.com" userId="5e9360b243bba00a" providerId="LiveId" clId="{F9706632-0532-B349-A8E6-A6CC692F69CF}" dt="2021-11-28T21:36:41.304" v="781" actId="26606"/>
          <ac:spMkLst>
            <pc:docMk/>
            <pc:sldMk cId="1575799413" sldId="258"/>
            <ac:spMk id="287" creationId="{55D4142C-5077-457F-A6AD-3FECFDB39685}"/>
          </ac:spMkLst>
        </pc:spChg>
        <pc:spChg chg="add del">
          <ac:chgData name="israt.jahan237@gmail.com" userId="5e9360b243bba00a" providerId="LiveId" clId="{F9706632-0532-B349-A8E6-A6CC692F69CF}" dt="2021-11-28T21:36:41.304" v="781" actId="26606"/>
          <ac:spMkLst>
            <pc:docMk/>
            <pc:sldMk cId="1575799413" sldId="258"/>
            <ac:spMk id="288" creationId="{7A5F0580-5EE9-419F-96EE-B6529EF6E7D0}"/>
          </ac:spMkLst>
        </pc:spChg>
        <pc:spChg chg="add">
          <ac:chgData name="israt.jahan237@gmail.com" userId="5e9360b243bba00a" providerId="LiveId" clId="{F9706632-0532-B349-A8E6-A6CC692F69CF}" dt="2021-11-28T21:36:41.324" v="782" actId="26606"/>
          <ac:spMkLst>
            <pc:docMk/>
            <pc:sldMk cId="1575799413" sldId="258"/>
            <ac:spMk id="290" creationId="{04C21BAE-6866-4C7A-A7EC-C1B2E572D5BE}"/>
          </ac:spMkLst>
        </pc:spChg>
        <pc:spChg chg="add">
          <ac:chgData name="israt.jahan237@gmail.com" userId="5e9360b243bba00a" providerId="LiveId" clId="{F9706632-0532-B349-A8E6-A6CC692F69CF}" dt="2021-11-28T21:36:41.324" v="782" actId="26606"/>
          <ac:spMkLst>
            <pc:docMk/>
            <pc:sldMk cId="1575799413" sldId="258"/>
            <ac:spMk id="291" creationId="{7E7D0C94-08B4-48AE-8813-CC4D60294F42}"/>
          </ac:spMkLst>
        </pc:spChg>
        <pc:spChg chg="add">
          <ac:chgData name="israt.jahan237@gmail.com" userId="5e9360b243bba00a" providerId="LiveId" clId="{F9706632-0532-B349-A8E6-A6CC692F69CF}" dt="2021-11-28T21:36:41.324" v="782" actId="26606"/>
          <ac:spMkLst>
            <pc:docMk/>
            <pc:sldMk cId="1575799413" sldId="258"/>
            <ac:spMk id="292" creationId="{DD0D366F-455D-4298-97E9-89785ADAEC06}"/>
          </ac:spMkLst>
        </pc:spChg>
        <pc:spChg chg="add">
          <ac:chgData name="israt.jahan237@gmail.com" userId="5e9360b243bba00a" providerId="LiveId" clId="{F9706632-0532-B349-A8E6-A6CC692F69CF}" dt="2021-11-28T21:36:41.324" v="782" actId="26606"/>
          <ac:spMkLst>
            <pc:docMk/>
            <pc:sldMk cId="1575799413" sldId="258"/>
            <ac:spMk id="293" creationId="{F0C518C2-0AA4-470C-87B9-9CBF428FBA25}"/>
          </ac:spMkLst>
        </pc:spChg>
        <pc:grpChg chg="add del">
          <ac:chgData name="israt.jahan237@gmail.com" userId="5e9360b243bba00a" providerId="LiveId" clId="{F9706632-0532-B349-A8E6-A6CC692F69CF}" dt="2021-11-28T21:26:01.756" v="491" actId="26606"/>
          <ac:grpSpMkLst>
            <pc:docMk/>
            <pc:sldMk cId="1575799413" sldId="258"/>
            <ac:grpSpMk id="27" creationId="{5E6B47BC-43FD-4C91-8BFF-B41B99A8A39E}"/>
          </ac:grpSpMkLst>
        </pc:grpChg>
        <pc:grpChg chg="add del">
          <ac:chgData name="israt.jahan237@gmail.com" userId="5e9360b243bba00a" providerId="LiveId" clId="{F9706632-0532-B349-A8E6-A6CC692F69CF}" dt="2021-11-28T21:26:01.756" v="491" actId="26606"/>
          <ac:grpSpMkLst>
            <pc:docMk/>
            <pc:sldMk cId="1575799413" sldId="258"/>
            <ac:grpSpMk id="29" creationId="{43F5E015-E085-4624-B431-B42414448684}"/>
          </ac:grpSpMkLst>
        </pc:grpChg>
        <pc:grpChg chg="add del">
          <ac:chgData name="israt.jahan237@gmail.com" userId="5e9360b243bba00a" providerId="LiveId" clId="{F9706632-0532-B349-A8E6-A6CC692F69CF}" dt="2021-11-28T21:26:05.447" v="503" actId="26606"/>
          <ac:grpSpMkLst>
            <pc:docMk/>
            <pc:sldMk cId="1575799413" sldId="258"/>
            <ac:grpSpMk id="66" creationId="{B14B560F-9DD7-4302-A60B-EBD3EF59B073}"/>
          </ac:grpSpMkLst>
        </pc:grpChg>
        <pc:grpChg chg="add del">
          <ac:chgData name="israt.jahan237@gmail.com" userId="5e9360b243bba00a" providerId="LiveId" clId="{F9706632-0532-B349-A8E6-A6CC692F69CF}" dt="2021-11-28T21:26:11.708" v="515" actId="26606"/>
          <ac:grpSpMkLst>
            <pc:docMk/>
            <pc:sldMk cId="1575799413" sldId="258"/>
            <ac:grpSpMk id="99" creationId="{5E6B47BC-43FD-4C91-8BFF-B41B99A8A39E}"/>
          </ac:grpSpMkLst>
        </pc:grpChg>
        <pc:grpChg chg="add del">
          <ac:chgData name="israt.jahan237@gmail.com" userId="5e9360b243bba00a" providerId="LiveId" clId="{F9706632-0532-B349-A8E6-A6CC692F69CF}" dt="2021-11-28T21:26:11.708" v="515" actId="26606"/>
          <ac:grpSpMkLst>
            <pc:docMk/>
            <pc:sldMk cId="1575799413" sldId="258"/>
            <ac:grpSpMk id="101" creationId="{43F5E015-E085-4624-B431-B42414448684}"/>
          </ac:grpSpMkLst>
        </pc:grpChg>
        <pc:grpChg chg="add del">
          <ac:chgData name="israt.jahan237@gmail.com" userId="5e9360b243bba00a" providerId="LiveId" clId="{F9706632-0532-B349-A8E6-A6CC692F69CF}" dt="2021-11-28T21:35:50.963" v="724" actId="26606"/>
          <ac:grpSpMkLst>
            <pc:docMk/>
            <pc:sldMk cId="1575799413" sldId="258"/>
            <ac:grpSpMk id="228" creationId="{A9B4CF53-BC95-46A2-B37D-D05450472BCB}"/>
          </ac:grpSpMkLst>
        </pc:grpChg>
        <pc:picChg chg="add mod ord">
          <ac:chgData name="israt.jahan237@gmail.com" userId="5e9360b243bba00a" providerId="LiveId" clId="{F9706632-0532-B349-A8E6-A6CC692F69CF}" dt="2021-11-28T21:36:41.324" v="782" actId="26606"/>
          <ac:picMkLst>
            <pc:docMk/>
            <pc:sldMk cId="1575799413" sldId="258"/>
            <ac:picMk id="6" creationId="{70530564-AB03-3C42-86A2-33029C3A4D6A}"/>
          </ac:picMkLst>
        </pc:picChg>
        <pc:cxnChg chg="add del">
          <ac:chgData name="israt.jahan237@gmail.com" userId="5e9360b243bba00a" providerId="LiveId" clId="{F9706632-0532-B349-A8E6-A6CC692F69CF}" dt="2021-11-28T21:36:06.306" v="731" actId="26606"/>
          <ac:cxnSpMkLst>
            <pc:docMk/>
            <pc:sldMk cId="1575799413" sldId="258"/>
            <ac:cxnSpMk id="127" creationId="{20E3A342-4D61-4E3F-AF90-1AB42AEB96CC}"/>
          </ac:cxnSpMkLst>
        </pc:cxnChg>
        <pc:cxnChg chg="add del">
          <ac:chgData name="israt.jahan237@gmail.com" userId="5e9360b243bba00a" providerId="LiveId" clId="{F9706632-0532-B349-A8E6-A6CC692F69CF}" dt="2021-11-28T21:34:51.836" v="675" actId="26606"/>
          <ac:cxnSpMkLst>
            <pc:docMk/>
            <pc:sldMk cId="1575799413" sldId="258"/>
            <ac:cxnSpMk id="131" creationId="{20E3A342-4D61-4E3F-AF90-1AB42AEB96CC}"/>
          </ac:cxnSpMkLst>
        </pc:cxnChg>
        <pc:cxnChg chg="add del">
          <ac:chgData name="israt.jahan237@gmail.com" userId="5e9360b243bba00a" providerId="LiveId" clId="{F9706632-0532-B349-A8E6-A6CC692F69CF}" dt="2021-11-28T21:35:56.026" v="729" actId="26606"/>
          <ac:cxnSpMkLst>
            <pc:docMk/>
            <pc:sldMk cId="1575799413" sldId="258"/>
            <ac:cxnSpMk id="164" creationId="{20E3A342-4D61-4E3F-AF90-1AB42AEB96CC}"/>
          </ac:cxnSpMkLst>
        </pc:cxnChg>
        <pc:cxnChg chg="add del">
          <ac:chgData name="israt.jahan237@gmail.com" userId="5e9360b243bba00a" providerId="LiveId" clId="{F9706632-0532-B349-A8E6-A6CC692F69CF}" dt="2021-11-28T21:35:39.325" v="698" actId="26606"/>
          <ac:cxnSpMkLst>
            <pc:docMk/>
            <pc:sldMk cId="1575799413" sldId="258"/>
            <ac:cxnSpMk id="177" creationId="{67182200-4859-4C8D-BCBB-55B245C28BA3}"/>
          </ac:cxnSpMkLst>
        </pc:cxnChg>
        <pc:cxnChg chg="add del">
          <ac:chgData name="israt.jahan237@gmail.com" userId="5e9360b243bba00a" providerId="LiveId" clId="{F9706632-0532-B349-A8E6-A6CC692F69CF}" dt="2021-11-28T21:35:41.802" v="708" actId="26606"/>
          <ac:cxnSpMkLst>
            <pc:docMk/>
            <pc:sldMk cId="1575799413" sldId="258"/>
            <ac:cxnSpMk id="196" creationId="{20E3A342-4D61-4E3F-AF90-1AB42AEB96CC}"/>
          </ac:cxnSpMkLst>
        </pc:cxnChg>
        <pc:cxnChg chg="add del">
          <ac:chgData name="israt.jahan237@gmail.com" userId="5e9360b243bba00a" providerId="LiveId" clId="{F9706632-0532-B349-A8E6-A6CC692F69CF}" dt="2021-11-28T21:35:46.771" v="716" actId="26606"/>
          <ac:cxnSpMkLst>
            <pc:docMk/>
            <pc:sldMk cId="1575799413" sldId="258"/>
            <ac:cxnSpMk id="212" creationId="{67182200-4859-4C8D-BCBB-55B245C28BA3}"/>
          </ac:cxnSpMkLst>
        </pc:cxnChg>
        <pc:cxnChg chg="add del">
          <ac:chgData name="israt.jahan237@gmail.com" userId="5e9360b243bba00a" providerId="LiveId" clId="{F9706632-0532-B349-A8E6-A6CC692F69CF}" dt="2021-11-28T21:35:48.685" v="722" actId="26606"/>
          <ac:cxnSpMkLst>
            <pc:docMk/>
            <pc:sldMk cId="1575799413" sldId="258"/>
            <ac:cxnSpMk id="223" creationId="{C49DA8F6-BCC1-4447-B54C-57856834B94B}"/>
          </ac:cxnSpMkLst>
        </pc:cxnChg>
        <pc:cxnChg chg="add del">
          <ac:chgData name="israt.jahan237@gmail.com" userId="5e9360b243bba00a" providerId="LiveId" clId="{F9706632-0532-B349-A8E6-A6CC692F69CF}" dt="2021-11-28T21:36:32.265" v="767" actId="26606"/>
          <ac:cxnSpMkLst>
            <pc:docMk/>
            <pc:sldMk cId="1575799413" sldId="258"/>
            <ac:cxnSpMk id="230" creationId="{20E3A342-4D61-4E3F-AF90-1AB42AEB96CC}"/>
          </ac:cxnSpMkLst>
        </pc:cxnChg>
        <pc:cxnChg chg="add del">
          <ac:chgData name="israt.jahan237@gmail.com" userId="5e9360b243bba00a" providerId="LiveId" clId="{F9706632-0532-B349-A8E6-A6CC692F69CF}" dt="2021-11-28T21:35:52.044" v="726" actId="26606"/>
          <ac:cxnSpMkLst>
            <pc:docMk/>
            <pc:sldMk cId="1575799413" sldId="258"/>
            <ac:cxnSpMk id="247" creationId="{C49DA8F6-BCC1-4447-B54C-57856834B94B}"/>
          </ac:cxnSpMkLst>
        </pc:cxnChg>
        <pc:cxnChg chg="add del">
          <ac:chgData name="israt.jahan237@gmail.com" userId="5e9360b243bba00a" providerId="LiveId" clId="{F9706632-0532-B349-A8E6-A6CC692F69CF}" dt="2021-11-28T21:36:18.079" v="759" actId="26606"/>
          <ac:cxnSpMkLst>
            <pc:docMk/>
            <pc:sldMk cId="1575799413" sldId="258"/>
            <ac:cxnSpMk id="258" creationId="{20E3A342-4D61-4E3F-AF90-1AB42AEB96CC}"/>
          </ac:cxnSpMkLst>
        </pc:cxnChg>
        <pc:cxnChg chg="add del">
          <ac:chgData name="israt.jahan237@gmail.com" userId="5e9360b243bba00a" providerId="LiveId" clId="{F9706632-0532-B349-A8E6-A6CC692F69CF}" dt="2021-11-28T21:36:21.983" v="763" actId="26606"/>
          <ac:cxnSpMkLst>
            <pc:docMk/>
            <pc:sldMk cId="1575799413" sldId="258"/>
            <ac:cxnSpMk id="266" creationId="{20E3A342-4D61-4E3F-AF90-1AB42AEB96CC}"/>
          </ac:cxnSpMkLst>
        </pc:cxnChg>
      </pc:sldChg>
      <pc:sldChg chg="add del">
        <pc:chgData name="israt.jahan237@gmail.com" userId="5e9360b243bba00a" providerId="LiveId" clId="{F9706632-0532-B349-A8E6-A6CC692F69CF}" dt="2021-11-28T21:22:28.898" v="402" actId="2696"/>
        <pc:sldMkLst>
          <pc:docMk/>
          <pc:sldMk cId="3735910750" sldId="259"/>
        </pc:sldMkLst>
      </pc:sldChg>
      <pc:sldChg chg="addSp delSp modSp add mod setBg setClrOvrMap">
        <pc:chgData name="israt.jahan237@gmail.com" userId="5e9360b243bba00a" providerId="LiveId" clId="{F9706632-0532-B349-A8E6-A6CC692F69CF}" dt="2021-12-02T11:26:05.824" v="3238" actId="2"/>
        <pc:sldMkLst>
          <pc:docMk/>
          <pc:sldMk cId="3805741037" sldId="259"/>
        </pc:sldMkLst>
        <pc:spChg chg="mod ord">
          <ac:chgData name="israt.jahan237@gmail.com" userId="5e9360b243bba00a" providerId="LiveId" clId="{F9706632-0532-B349-A8E6-A6CC692F69CF}" dt="2021-11-29T16:02:09.284" v="2275" actId="26606"/>
          <ac:spMkLst>
            <pc:docMk/>
            <pc:sldMk cId="3805741037" sldId="259"/>
            <ac:spMk id="2" creationId="{B06A98CC-96A9-E945-A074-5DE1C40FC244}"/>
          </ac:spMkLst>
        </pc:spChg>
        <pc:spChg chg="add del mod">
          <ac:chgData name="israt.jahan237@gmail.com" userId="5e9360b243bba00a" providerId="LiveId" clId="{F9706632-0532-B349-A8E6-A6CC692F69CF}" dt="2021-11-28T21:28:10.630" v="581" actId="26606"/>
          <ac:spMkLst>
            <pc:docMk/>
            <pc:sldMk cId="3805741037" sldId="259"/>
            <ac:spMk id="3" creationId="{DB22B790-974A-C74A-971B-85F5BDB84218}"/>
          </ac:spMkLst>
        </pc:spChg>
        <pc:spChg chg="add del">
          <ac:chgData name="israt.jahan237@gmail.com" userId="5e9360b243bba00a" providerId="LiveId" clId="{F9706632-0532-B349-A8E6-A6CC692F69CF}" dt="2021-11-28T21:27:58.576" v="556" actId="26606"/>
          <ac:spMkLst>
            <pc:docMk/>
            <pc:sldMk cId="3805741037" sldId="259"/>
            <ac:spMk id="8" creationId="{C2554CA6-288E-4202-BC52-2E5A8F0C0AED}"/>
          </ac:spMkLst>
        </pc:spChg>
        <pc:spChg chg="add del">
          <ac:chgData name="israt.jahan237@gmail.com" userId="5e9360b243bba00a" providerId="LiveId" clId="{F9706632-0532-B349-A8E6-A6CC692F69CF}" dt="2021-11-28T21:27:57.419" v="554" actId="26606"/>
          <ac:spMkLst>
            <pc:docMk/>
            <pc:sldMk cId="3805741037" sldId="259"/>
            <ac:spMk id="9" creationId="{8DF67618-B87B-4195-8E24-3B126F79FF55}"/>
          </ac:spMkLst>
        </pc:spChg>
        <pc:spChg chg="add del">
          <ac:chgData name="israt.jahan237@gmail.com" userId="5e9360b243bba00a" providerId="LiveId" clId="{F9706632-0532-B349-A8E6-A6CC692F69CF}" dt="2021-11-28T21:27:58.576" v="556" actId="26606"/>
          <ac:spMkLst>
            <pc:docMk/>
            <pc:sldMk cId="3805741037" sldId="259"/>
            <ac:spMk id="10" creationId="{B10BB131-AC8E-4A8E-A5D1-36260F720C3B}"/>
          </ac:spMkLst>
        </pc:spChg>
        <pc:spChg chg="add del">
          <ac:chgData name="israt.jahan237@gmail.com" userId="5e9360b243bba00a" providerId="LiveId" clId="{F9706632-0532-B349-A8E6-A6CC692F69CF}" dt="2021-11-28T21:27:57.419" v="554" actId="26606"/>
          <ac:spMkLst>
            <pc:docMk/>
            <pc:sldMk cId="3805741037" sldId="259"/>
            <ac:spMk id="11" creationId="{64960379-9FF9-400A-A8A8-F5AB633FD3BF}"/>
          </ac:spMkLst>
        </pc:spChg>
        <pc:spChg chg="add del">
          <ac:chgData name="israt.jahan237@gmail.com" userId="5e9360b243bba00a" providerId="LiveId" clId="{F9706632-0532-B349-A8E6-A6CC692F69CF}" dt="2021-11-28T21:27:58.576" v="556" actId="26606"/>
          <ac:spMkLst>
            <pc:docMk/>
            <pc:sldMk cId="3805741037" sldId="259"/>
            <ac:spMk id="12" creationId="{5B7778FC-632E-4DCA-A7CB-0D7731CCF970}"/>
          </ac:spMkLst>
        </pc:spChg>
        <pc:spChg chg="add del">
          <ac:chgData name="israt.jahan237@gmail.com" userId="5e9360b243bba00a" providerId="LiveId" clId="{F9706632-0532-B349-A8E6-A6CC692F69CF}" dt="2021-11-28T21:28:04.949" v="570" actId="26606"/>
          <ac:spMkLst>
            <pc:docMk/>
            <pc:sldMk cId="3805741037" sldId="259"/>
            <ac:spMk id="14" creationId="{A7B99495-F43F-4D80-A44F-2CB4764EB90B}"/>
          </ac:spMkLst>
        </pc:spChg>
        <pc:spChg chg="add del mod">
          <ac:chgData name="israt.jahan237@gmail.com" userId="5e9360b243bba00a" providerId="LiveId" clId="{F9706632-0532-B349-A8E6-A6CC692F69CF}" dt="2021-11-28T21:30:14" v="593" actId="478"/>
          <ac:spMkLst>
            <pc:docMk/>
            <pc:sldMk cId="3805741037" sldId="259"/>
            <ac:spMk id="16" creationId="{5308BC37-5D76-2949-8AD4-66D422700784}"/>
          </ac:spMkLst>
        </pc:spChg>
        <pc:spChg chg="add del mod">
          <ac:chgData name="israt.jahan237@gmail.com" userId="5e9360b243bba00a" providerId="LiveId" clId="{F9706632-0532-B349-A8E6-A6CC692F69CF}" dt="2021-11-29T15:53:44.123" v="2214" actId="478"/>
          <ac:spMkLst>
            <pc:docMk/>
            <pc:sldMk cId="3805741037" sldId="259"/>
            <ac:spMk id="25" creationId="{58075850-02CC-AE4E-BCAD-BAAC207B8475}"/>
          </ac:spMkLst>
        </pc:spChg>
        <pc:spChg chg="add del">
          <ac:chgData name="israt.jahan237@gmail.com" userId="5e9360b243bba00a" providerId="LiveId" clId="{F9706632-0532-B349-A8E6-A6CC692F69CF}" dt="2021-11-28T21:27:58.576" v="556" actId="26606"/>
          <ac:spMkLst>
            <pc:docMk/>
            <pc:sldMk cId="3805741037" sldId="259"/>
            <ac:spMk id="26" creationId="{FA23A907-97FB-4A8F-880A-DD77401C4296}"/>
          </ac:spMkLst>
        </pc:spChg>
        <pc:spChg chg="add del">
          <ac:chgData name="israt.jahan237@gmail.com" userId="5e9360b243bba00a" providerId="LiveId" clId="{F9706632-0532-B349-A8E6-A6CC692F69CF}" dt="2021-11-28T21:27:58.576" v="556" actId="26606"/>
          <ac:spMkLst>
            <pc:docMk/>
            <pc:sldMk cId="3805741037" sldId="259"/>
            <ac:spMk id="27" creationId="{DB22B790-974A-C74A-971B-85F5BDB84218}"/>
          </ac:spMkLst>
        </pc:spChg>
        <pc:spChg chg="add del">
          <ac:chgData name="israt.jahan237@gmail.com" userId="5e9360b243bba00a" providerId="LiveId" clId="{F9706632-0532-B349-A8E6-A6CC692F69CF}" dt="2021-11-28T21:27:59.249" v="558" actId="26606"/>
          <ac:spMkLst>
            <pc:docMk/>
            <pc:sldMk cId="3805741037" sldId="259"/>
            <ac:spMk id="29" creationId="{8DF67618-B87B-4195-8E24-3B126F79FF55}"/>
          </ac:spMkLst>
        </pc:spChg>
        <pc:spChg chg="add del">
          <ac:chgData name="israt.jahan237@gmail.com" userId="5e9360b243bba00a" providerId="LiveId" clId="{F9706632-0532-B349-A8E6-A6CC692F69CF}" dt="2021-11-28T21:27:59.249" v="558" actId="26606"/>
          <ac:spMkLst>
            <pc:docMk/>
            <pc:sldMk cId="3805741037" sldId="259"/>
            <ac:spMk id="30" creationId="{64960379-9FF9-400A-A8A8-F5AB633FD3BF}"/>
          </ac:spMkLst>
        </pc:spChg>
        <pc:spChg chg="add del">
          <ac:chgData name="israt.jahan237@gmail.com" userId="5e9360b243bba00a" providerId="LiveId" clId="{F9706632-0532-B349-A8E6-A6CC692F69CF}" dt="2021-11-28T21:28:00.467" v="560" actId="26606"/>
          <ac:spMkLst>
            <pc:docMk/>
            <pc:sldMk cId="3805741037" sldId="259"/>
            <ac:spMk id="35" creationId="{545D489D-16E1-484D-867B-144368D74B83}"/>
          </ac:spMkLst>
        </pc:spChg>
        <pc:spChg chg="add del">
          <ac:chgData name="israt.jahan237@gmail.com" userId="5e9360b243bba00a" providerId="LiveId" clId="{F9706632-0532-B349-A8E6-A6CC692F69CF}" dt="2021-11-28T21:28:00.467" v="560" actId="26606"/>
          <ac:spMkLst>
            <pc:docMk/>
            <pc:sldMk cId="3805741037" sldId="259"/>
            <ac:spMk id="36" creationId="{49A496F5-B01E-4BF8-9D1E-C4E53B6F9652}"/>
          </ac:spMkLst>
        </pc:spChg>
        <pc:spChg chg="add del">
          <ac:chgData name="israt.jahan237@gmail.com" userId="5e9360b243bba00a" providerId="LiveId" clId="{F9706632-0532-B349-A8E6-A6CC692F69CF}" dt="2021-11-28T21:28:00.467" v="560" actId="26606"/>
          <ac:spMkLst>
            <pc:docMk/>
            <pc:sldMk cId="3805741037" sldId="259"/>
            <ac:spMk id="37" creationId="{6E895C8D-1379-40B8-8B1B-B6F5AEAF0A6C}"/>
          </ac:spMkLst>
        </pc:spChg>
        <pc:spChg chg="add del">
          <ac:chgData name="israt.jahan237@gmail.com" userId="5e9360b243bba00a" providerId="LiveId" clId="{F9706632-0532-B349-A8E6-A6CC692F69CF}" dt="2021-11-28T21:28:01.489" v="562" actId="26606"/>
          <ac:spMkLst>
            <pc:docMk/>
            <pc:sldMk cId="3805741037" sldId="259"/>
            <ac:spMk id="40" creationId="{B819A166-7571-4003-A6B8-B62034C3ED30}"/>
          </ac:spMkLst>
        </pc:spChg>
        <pc:spChg chg="add del">
          <ac:chgData name="israt.jahan237@gmail.com" userId="5e9360b243bba00a" providerId="LiveId" clId="{F9706632-0532-B349-A8E6-A6CC692F69CF}" dt="2021-11-28T21:28:02.353" v="564" actId="26606"/>
          <ac:spMkLst>
            <pc:docMk/>
            <pc:sldMk cId="3805741037" sldId="259"/>
            <ac:spMk id="43" creationId="{1BB867FF-FC45-48F7-8104-F89BE54909F1}"/>
          </ac:spMkLst>
        </pc:spChg>
        <pc:spChg chg="add del">
          <ac:chgData name="israt.jahan237@gmail.com" userId="5e9360b243bba00a" providerId="LiveId" clId="{F9706632-0532-B349-A8E6-A6CC692F69CF}" dt="2021-11-28T21:28:02.353" v="564" actId="26606"/>
          <ac:spMkLst>
            <pc:docMk/>
            <pc:sldMk cId="3805741037" sldId="259"/>
            <ac:spMk id="44" creationId="{8BB56887-D0D5-4F0C-9E19-7247EB83C8B7}"/>
          </ac:spMkLst>
        </pc:spChg>
        <pc:spChg chg="add del">
          <ac:chgData name="israt.jahan237@gmail.com" userId="5e9360b243bba00a" providerId="LiveId" clId="{F9706632-0532-B349-A8E6-A6CC692F69CF}" dt="2021-11-28T21:28:02.353" v="564" actId="26606"/>
          <ac:spMkLst>
            <pc:docMk/>
            <pc:sldMk cId="3805741037" sldId="259"/>
            <ac:spMk id="45" creationId="{081E4A58-353D-44AE-B2FC-2A74E2E400F7}"/>
          </ac:spMkLst>
        </pc:spChg>
        <pc:spChg chg="add del">
          <ac:chgData name="israt.jahan237@gmail.com" userId="5e9360b243bba00a" providerId="LiveId" clId="{F9706632-0532-B349-A8E6-A6CC692F69CF}" dt="2021-11-28T21:28:02.353" v="564" actId="26606"/>
          <ac:spMkLst>
            <pc:docMk/>
            <pc:sldMk cId="3805741037" sldId="259"/>
            <ac:spMk id="46" creationId="{DB22B790-974A-C74A-971B-85F5BDB84218}"/>
          </ac:spMkLst>
        </pc:spChg>
        <pc:spChg chg="add del">
          <ac:chgData name="israt.jahan237@gmail.com" userId="5e9360b243bba00a" providerId="LiveId" clId="{F9706632-0532-B349-A8E6-A6CC692F69CF}" dt="2021-11-28T21:28:03.518" v="566" actId="26606"/>
          <ac:spMkLst>
            <pc:docMk/>
            <pc:sldMk cId="3805741037" sldId="259"/>
            <ac:spMk id="48" creationId="{B819A166-7571-4003-A6B8-B62034C3ED30}"/>
          </ac:spMkLst>
        </pc:spChg>
        <pc:spChg chg="add del">
          <ac:chgData name="israt.jahan237@gmail.com" userId="5e9360b243bba00a" providerId="LiveId" clId="{F9706632-0532-B349-A8E6-A6CC692F69CF}" dt="2021-11-28T21:28:04.275" v="568" actId="26606"/>
          <ac:spMkLst>
            <pc:docMk/>
            <pc:sldMk cId="3805741037" sldId="259"/>
            <ac:spMk id="51" creationId="{389575E1-3389-451A-A5F7-27854C25C599}"/>
          </ac:spMkLst>
        </pc:spChg>
        <pc:spChg chg="add del">
          <ac:chgData name="israt.jahan237@gmail.com" userId="5e9360b243bba00a" providerId="LiveId" clId="{F9706632-0532-B349-A8E6-A6CC692F69CF}" dt="2021-11-28T21:28:04.275" v="568" actId="26606"/>
          <ac:spMkLst>
            <pc:docMk/>
            <pc:sldMk cId="3805741037" sldId="259"/>
            <ac:spMk id="52" creationId="{A53CCC5C-D88E-40FB-B30B-23DCDBD01D37}"/>
          </ac:spMkLst>
        </pc:spChg>
        <pc:spChg chg="add del">
          <ac:chgData name="israt.jahan237@gmail.com" userId="5e9360b243bba00a" providerId="LiveId" clId="{F9706632-0532-B349-A8E6-A6CC692F69CF}" dt="2021-11-28T21:28:04.275" v="568" actId="26606"/>
          <ac:spMkLst>
            <pc:docMk/>
            <pc:sldMk cId="3805741037" sldId="259"/>
            <ac:spMk id="53" creationId="{081E4A58-353D-44AE-B2FC-2A74E2E400F7}"/>
          </ac:spMkLst>
        </pc:spChg>
        <pc:spChg chg="add del">
          <ac:chgData name="israt.jahan237@gmail.com" userId="5e9360b243bba00a" providerId="LiveId" clId="{F9706632-0532-B349-A8E6-A6CC692F69CF}" dt="2021-11-28T21:28:04.275" v="568" actId="26606"/>
          <ac:spMkLst>
            <pc:docMk/>
            <pc:sldMk cId="3805741037" sldId="259"/>
            <ac:spMk id="54" creationId="{DB22B790-974A-C74A-971B-85F5BDB84218}"/>
          </ac:spMkLst>
        </pc:spChg>
        <pc:spChg chg="add del">
          <ac:chgData name="israt.jahan237@gmail.com" userId="5e9360b243bba00a" providerId="LiveId" clId="{F9706632-0532-B349-A8E6-A6CC692F69CF}" dt="2021-11-28T21:28:04.949" v="570" actId="26606"/>
          <ac:spMkLst>
            <pc:docMk/>
            <pc:sldMk cId="3805741037" sldId="259"/>
            <ac:spMk id="56" creationId="{4F7EBAE4-9945-4473-9E34-B2C66EA0F03D}"/>
          </ac:spMkLst>
        </pc:spChg>
        <pc:spChg chg="add del">
          <ac:chgData name="israt.jahan237@gmail.com" userId="5e9360b243bba00a" providerId="LiveId" clId="{F9706632-0532-B349-A8E6-A6CC692F69CF}" dt="2021-11-28T21:28:04.949" v="570" actId="26606"/>
          <ac:spMkLst>
            <pc:docMk/>
            <pc:sldMk cId="3805741037" sldId="259"/>
            <ac:spMk id="57" creationId="{70BEB1E7-2F88-40BC-B73D-42E5B6F80BFC}"/>
          </ac:spMkLst>
        </pc:spChg>
        <pc:spChg chg="add del">
          <ac:chgData name="israt.jahan237@gmail.com" userId="5e9360b243bba00a" providerId="LiveId" clId="{F9706632-0532-B349-A8E6-A6CC692F69CF}" dt="2021-11-28T21:28:08.535" v="574" actId="26606"/>
          <ac:spMkLst>
            <pc:docMk/>
            <pc:sldMk cId="3805741037" sldId="259"/>
            <ac:spMk id="62" creationId="{4F7EBAE4-9945-4473-9E34-B2C66EA0F03D}"/>
          </ac:spMkLst>
        </pc:spChg>
        <pc:spChg chg="add del">
          <ac:chgData name="israt.jahan237@gmail.com" userId="5e9360b243bba00a" providerId="LiveId" clId="{F9706632-0532-B349-A8E6-A6CC692F69CF}" dt="2021-11-28T21:28:08.535" v="574" actId="26606"/>
          <ac:spMkLst>
            <pc:docMk/>
            <pc:sldMk cId="3805741037" sldId="259"/>
            <ac:spMk id="64" creationId="{70BEB1E7-2F88-40BC-B73D-42E5B6F80BFC}"/>
          </ac:spMkLst>
        </pc:spChg>
        <pc:spChg chg="add del">
          <ac:chgData name="israt.jahan237@gmail.com" userId="5e9360b243bba00a" providerId="LiveId" clId="{F9706632-0532-B349-A8E6-A6CC692F69CF}" dt="2021-11-28T21:28:08.535" v="574" actId="26606"/>
          <ac:spMkLst>
            <pc:docMk/>
            <pc:sldMk cId="3805741037" sldId="259"/>
            <ac:spMk id="65" creationId="{A7B99495-F43F-4D80-A44F-2CB4764EB90B}"/>
          </ac:spMkLst>
        </pc:spChg>
        <pc:spChg chg="add del">
          <ac:chgData name="israt.jahan237@gmail.com" userId="5e9360b243bba00a" providerId="LiveId" clId="{F9706632-0532-B349-A8E6-A6CC692F69CF}" dt="2021-11-28T21:31:10.408" v="646" actId="26606"/>
          <ac:spMkLst>
            <pc:docMk/>
            <pc:sldMk cId="3805741037" sldId="259"/>
            <ac:spMk id="74" creationId="{4F7EBAE4-9945-4473-9E34-B2C66EA0F03D}"/>
          </ac:spMkLst>
        </pc:spChg>
        <pc:spChg chg="add del">
          <ac:chgData name="israt.jahan237@gmail.com" userId="5e9360b243bba00a" providerId="LiveId" clId="{F9706632-0532-B349-A8E6-A6CC692F69CF}" dt="2021-11-28T21:31:10.408" v="646" actId="26606"/>
          <ac:spMkLst>
            <pc:docMk/>
            <pc:sldMk cId="3805741037" sldId="259"/>
            <ac:spMk id="76" creationId="{70BEB1E7-2F88-40BC-B73D-42E5B6F80BFC}"/>
          </ac:spMkLst>
        </pc:spChg>
        <pc:spChg chg="add del">
          <ac:chgData name="israt.jahan237@gmail.com" userId="5e9360b243bba00a" providerId="LiveId" clId="{F9706632-0532-B349-A8E6-A6CC692F69CF}" dt="2021-11-28T21:31:10.408" v="646" actId="26606"/>
          <ac:spMkLst>
            <pc:docMk/>
            <pc:sldMk cId="3805741037" sldId="259"/>
            <ac:spMk id="77" creationId="{A7B99495-F43F-4D80-A44F-2CB4764EB90B}"/>
          </ac:spMkLst>
        </pc:spChg>
        <pc:spChg chg="add del">
          <ac:chgData name="israt.jahan237@gmail.com" userId="5e9360b243bba00a" providerId="LiveId" clId="{F9706632-0532-B349-A8E6-A6CC692F69CF}" dt="2021-11-28T21:30:53.209" v="597" actId="26606"/>
          <ac:spMkLst>
            <pc:docMk/>
            <pc:sldMk cId="3805741037" sldId="259"/>
            <ac:spMk id="83" creationId="{4F7EBAE4-9945-4473-9E34-B2C66EA0F03D}"/>
          </ac:spMkLst>
        </pc:spChg>
        <pc:spChg chg="add del">
          <ac:chgData name="israt.jahan237@gmail.com" userId="5e9360b243bba00a" providerId="LiveId" clId="{F9706632-0532-B349-A8E6-A6CC692F69CF}" dt="2021-11-28T21:30:53.209" v="597" actId="26606"/>
          <ac:spMkLst>
            <pc:docMk/>
            <pc:sldMk cId="3805741037" sldId="259"/>
            <ac:spMk id="85" creationId="{70BEB1E7-2F88-40BC-B73D-42E5B6F80BFC}"/>
          </ac:spMkLst>
        </pc:spChg>
        <pc:spChg chg="add del">
          <ac:chgData name="israt.jahan237@gmail.com" userId="5e9360b243bba00a" providerId="LiveId" clId="{F9706632-0532-B349-A8E6-A6CC692F69CF}" dt="2021-11-28T21:30:53.209" v="597" actId="26606"/>
          <ac:spMkLst>
            <pc:docMk/>
            <pc:sldMk cId="3805741037" sldId="259"/>
            <ac:spMk id="87" creationId="{A7B99495-F43F-4D80-A44F-2CB4764EB90B}"/>
          </ac:spMkLst>
        </pc:spChg>
        <pc:spChg chg="add del">
          <ac:chgData name="israt.jahan237@gmail.com" userId="5e9360b243bba00a" providerId="LiveId" clId="{F9706632-0532-B349-A8E6-A6CC692F69CF}" dt="2021-11-28T21:30:54.908" v="599" actId="26606"/>
          <ac:spMkLst>
            <pc:docMk/>
            <pc:sldMk cId="3805741037" sldId="259"/>
            <ac:spMk id="89" creationId="{4F7EBAE4-9945-4473-9E34-B2C66EA0F03D}"/>
          </ac:spMkLst>
        </pc:spChg>
        <pc:spChg chg="add del">
          <ac:chgData name="israt.jahan237@gmail.com" userId="5e9360b243bba00a" providerId="LiveId" clId="{F9706632-0532-B349-A8E6-A6CC692F69CF}" dt="2021-11-28T21:30:54.908" v="599" actId="26606"/>
          <ac:spMkLst>
            <pc:docMk/>
            <pc:sldMk cId="3805741037" sldId="259"/>
            <ac:spMk id="90" creationId="{70BEB1E7-2F88-40BC-B73D-42E5B6F80BFC}"/>
          </ac:spMkLst>
        </pc:spChg>
        <pc:spChg chg="add del">
          <ac:chgData name="israt.jahan237@gmail.com" userId="5e9360b243bba00a" providerId="LiveId" clId="{F9706632-0532-B349-A8E6-A6CC692F69CF}" dt="2021-11-28T21:30:54.908" v="599" actId="26606"/>
          <ac:spMkLst>
            <pc:docMk/>
            <pc:sldMk cId="3805741037" sldId="259"/>
            <ac:spMk id="91" creationId="{A7B99495-F43F-4D80-A44F-2CB4764EB90B}"/>
          </ac:spMkLst>
        </pc:spChg>
        <pc:spChg chg="add del">
          <ac:chgData name="israt.jahan237@gmail.com" userId="5e9360b243bba00a" providerId="LiveId" clId="{F9706632-0532-B349-A8E6-A6CC692F69CF}" dt="2021-11-28T21:30:56.662" v="601" actId="26606"/>
          <ac:spMkLst>
            <pc:docMk/>
            <pc:sldMk cId="3805741037" sldId="259"/>
            <ac:spMk id="93" creationId="{04812C46-200A-4DEB-A05E-3ED6C68C2387}"/>
          </ac:spMkLst>
        </pc:spChg>
        <pc:spChg chg="add del">
          <ac:chgData name="israt.jahan237@gmail.com" userId="5e9360b243bba00a" providerId="LiveId" clId="{F9706632-0532-B349-A8E6-A6CC692F69CF}" dt="2021-11-28T21:30:56.662" v="601" actId="26606"/>
          <ac:spMkLst>
            <pc:docMk/>
            <pc:sldMk cId="3805741037" sldId="259"/>
            <ac:spMk id="94" creationId="{D1EA859B-E555-4109-94F3-6700E046E008}"/>
          </ac:spMkLst>
        </pc:spChg>
        <pc:spChg chg="add del">
          <ac:chgData name="israt.jahan237@gmail.com" userId="5e9360b243bba00a" providerId="LiveId" clId="{F9706632-0532-B349-A8E6-A6CC692F69CF}" dt="2021-11-28T21:30:56.964" v="603" actId="26606"/>
          <ac:spMkLst>
            <pc:docMk/>
            <pc:sldMk cId="3805741037" sldId="259"/>
            <ac:spMk id="96" creationId="{04812C46-200A-4DEB-A05E-3ED6C68C2387}"/>
          </ac:spMkLst>
        </pc:spChg>
        <pc:spChg chg="add del">
          <ac:chgData name="israt.jahan237@gmail.com" userId="5e9360b243bba00a" providerId="LiveId" clId="{F9706632-0532-B349-A8E6-A6CC692F69CF}" dt="2021-11-28T21:30:56.964" v="603" actId="26606"/>
          <ac:spMkLst>
            <pc:docMk/>
            <pc:sldMk cId="3805741037" sldId="259"/>
            <ac:spMk id="97" creationId="{D1EA859B-E555-4109-94F3-6700E046E008}"/>
          </ac:spMkLst>
        </pc:spChg>
        <pc:spChg chg="add del">
          <ac:chgData name="israt.jahan237@gmail.com" userId="5e9360b243bba00a" providerId="LiveId" clId="{F9706632-0532-B349-A8E6-A6CC692F69CF}" dt="2021-11-28T21:30:57.259" v="605" actId="26606"/>
          <ac:spMkLst>
            <pc:docMk/>
            <pc:sldMk cId="3805741037" sldId="259"/>
            <ac:spMk id="99" creationId="{04812C46-200A-4DEB-A05E-3ED6C68C2387}"/>
          </ac:spMkLst>
        </pc:spChg>
        <pc:spChg chg="add del">
          <ac:chgData name="israt.jahan237@gmail.com" userId="5e9360b243bba00a" providerId="LiveId" clId="{F9706632-0532-B349-A8E6-A6CC692F69CF}" dt="2021-11-28T21:30:57.259" v="605" actId="26606"/>
          <ac:spMkLst>
            <pc:docMk/>
            <pc:sldMk cId="3805741037" sldId="259"/>
            <ac:spMk id="100" creationId="{D1EA859B-E555-4109-94F3-6700E046E008}"/>
          </ac:spMkLst>
        </pc:spChg>
        <pc:spChg chg="add del">
          <ac:chgData name="israt.jahan237@gmail.com" userId="5e9360b243bba00a" providerId="LiveId" clId="{F9706632-0532-B349-A8E6-A6CC692F69CF}" dt="2021-11-28T21:30:57.573" v="607" actId="26606"/>
          <ac:spMkLst>
            <pc:docMk/>
            <pc:sldMk cId="3805741037" sldId="259"/>
            <ac:spMk id="102" creationId="{04812C46-200A-4DEB-A05E-3ED6C68C2387}"/>
          </ac:spMkLst>
        </pc:spChg>
        <pc:spChg chg="add del">
          <ac:chgData name="israt.jahan237@gmail.com" userId="5e9360b243bba00a" providerId="LiveId" clId="{F9706632-0532-B349-A8E6-A6CC692F69CF}" dt="2021-11-28T21:30:57.573" v="607" actId="26606"/>
          <ac:spMkLst>
            <pc:docMk/>
            <pc:sldMk cId="3805741037" sldId="259"/>
            <ac:spMk id="103" creationId="{D1EA859B-E555-4109-94F3-6700E046E008}"/>
          </ac:spMkLst>
        </pc:spChg>
        <pc:spChg chg="add del">
          <ac:chgData name="israt.jahan237@gmail.com" userId="5e9360b243bba00a" providerId="LiveId" clId="{F9706632-0532-B349-A8E6-A6CC692F69CF}" dt="2021-11-28T21:30:57.877" v="609" actId="26606"/>
          <ac:spMkLst>
            <pc:docMk/>
            <pc:sldMk cId="3805741037" sldId="259"/>
            <ac:spMk id="105" creationId="{8108D317-7CBD-4897-BD1F-959436D2A3BE}"/>
          </ac:spMkLst>
        </pc:spChg>
        <pc:spChg chg="add del">
          <ac:chgData name="israt.jahan237@gmail.com" userId="5e9360b243bba00a" providerId="LiveId" clId="{F9706632-0532-B349-A8E6-A6CC692F69CF}" dt="2021-11-28T21:30:57.877" v="609" actId="26606"/>
          <ac:spMkLst>
            <pc:docMk/>
            <pc:sldMk cId="3805741037" sldId="259"/>
            <ac:spMk id="106" creationId="{D6297641-8B9F-4767-9606-8A11313227BF}"/>
          </ac:spMkLst>
        </pc:spChg>
        <pc:spChg chg="add del">
          <ac:chgData name="israt.jahan237@gmail.com" userId="5e9360b243bba00a" providerId="LiveId" clId="{F9706632-0532-B349-A8E6-A6CC692F69CF}" dt="2021-11-28T21:30:57.877" v="609" actId="26606"/>
          <ac:spMkLst>
            <pc:docMk/>
            <pc:sldMk cId="3805741037" sldId="259"/>
            <ac:spMk id="107" creationId="{D8F3CA65-EA00-46B4-9616-39E6853F7BED}"/>
          </ac:spMkLst>
        </pc:spChg>
        <pc:spChg chg="add del">
          <ac:chgData name="israt.jahan237@gmail.com" userId="5e9360b243bba00a" providerId="LiveId" clId="{F9706632-0532-B349-A8E6-A6CC692F69CF}" dt="2021-11-28T21:30:58.172" v="611" actId="26606"/>
          <ac:spMkLst>
            <pc:docMk/>
            <pc:sldMk cId="3805741037" sldId="259"/>
            <ac:spMk id="109" creationId="{C5E6CFF1-2F42-4E10-9A97-F116F46F53FE}"/>
          </ac:spMkLst>
        </pc:spChg>
        <pc:spChg chg="add del">
          <ac:chgData name="israt.jahan237@gmail.com" userId="5e9360b243bba00a" providerId="LiveId" clId="{F9706632-0532-B349-A8E6-A6CC692F69CF}" dt="2021-11-28T21:30:58.463" v="613" actId="26606"/>
          <ac:spMkLst>
            <pc:docMk/>
            <pc:sldMk cId="3805741037" sldId="259"/>
            <ac:spMk id="112" creationId="{94E4D846-3AFC-4F86-8C35-24B0542A269D}"/>
          </ac:spMkLst>
        </pc:spChg>
        <pc:spChg chg="add del">
          <ac:chgData name="israt.jahan237@gmail.com" userId="5e9360b243bba00a" providerId="LiveId" clId="{F9706632-0532-B349-A8E6-A6CC692F69CF}" dt="2021-11-28T21:30:58.463" v="613" actId="26606"/>
          <ac:spMkLst>
            <pc:docMk/>
            <pc:sldMk cId="3805741037" sldId="259"/>
            <ac:spMk id="113" creationId="{284781B9-12CB-45C3-907A-9ED93FF72C65}"/>
          </ac:spMkLst>
        </pc:spChg>
        <pc:spChg chg="add del">
          <ac:chgData name="israt.jahan237@gmail.com" userId="5e9360b243bba00a" providerId="LiveId" clId="{F9706632-0532-B349-A8E6-A6CC692F69CF}" dt="2021-11-28T21:30:58.463" v="613" actId="26606"/>
          <ac:spMkLst>
            <pc:docMk/>
            <pc:sldMk cId="3805741037" sldId="259"/>
            <ac:spMk id="114" creationId="{55D4142C-5077-457F-A6AD-3FECFDB39685}"/>
          </ac:spMkLst>
        </pc:spChg>
        <pc:spChg chg="add del">
          <ac:chgData name="israt.jahan237@gmail.com" userId="5e9360b243bba00a" providerId="LiveId" clId="{F9706632-0532-B349-A8E6-A6CC692F69CF}" dt="2021-11-28T21:30:58.463" v="613" actId="26606"/>
          <ac:spMkLst>
            <pc:docMk/>
            <pc:sldMk cId="3805741037" sldId="259"/>
            <ac:spMk id="115" creationId="{7A5F0580-5EE9-419F-96EE-B6529EF6E7D0}"/>
          </ac:spMkLst>
        </pc:spChg>
        <pc:spChg chg="add del">
          <ac:chgData name="israt.jahan237@gmail.com" userId="5e9360b243bba00a" providerId="LiveId" clId="{F9706632-0532-B349-A8E6-A6CC692F69CF}" dt="2021-11-28T21:30:58.714" v="615" actId="26606"/>
          <ac:spMkLst>
            <pc:docMk/>
            <pc:sldMk cId="3805741037" sldId="259"/>
            <ac:spMk id="117" creationId="{B4147794-66B7-4CDE-BC75-BBDC48B2FCEB}"/>
          </ac:spMkLst>
        </pc:spChg>
        <pc:spChg chg="add del">
          <ac:chgData name="israt.jahan237@gmail.com" userId="5e9360b243bba00a" providerId="LiveId" clId="{F9706632-0532-B349-A8E6-A6CC692F69CF}" dt="2021-11-28T21:30:58.714" v="615" actId="26606"/>
          <ac:spMkLst>
            <pc:docMk/>
            <pc:sldMk cId="3805741037" sldId="259"/>
            <ac:spMk id="118" creationId="{41202E79-1236-4DF8-9921-F47A0B079C13}"/>
          </ac:spMkLst>
        </pc:spChg>
        <pc:spChg chg="add del">
          <ac:chgData name="israt.jahan237@gmail.com" userId="5e9360b243bba00a" providerId="LiveId" clId="{F9706632-0532-B349-A8E6-A6CC692F69CF}" dt="2021-11-28T21:30:59.228" v="617" actId="26606"/>
          <ac:spMkLst>
            <pc:docMk/>
            <pc:sldMk cId="3805741037" sldId="259"/>
            <ac:spMk id="120" creationId="{4F7EBAE4-9945-4473-9E34-B2C66EA0F03D}"/>
          </ac:spMkLst>
        </pc:spChg>
        <pc:spChg chg="add del">
          <ac:chgData name="israt.jahan237@gmail.com" userId="5e9360b243bba00a" providerId="LiveId" clId="{F9706632-0532-B349-A8E6-A6CC692F69CF}" dt="2021-11-28T21:30:59.228" v="617" actId="26606"/>
          <ac:spMkLst>
            <pc:docMk/>
            <pc:sldMk cId="3805741037" sldId="259"/>
            <ac:spMk id="121" creationId="{70BEB1E7-2F88-40BC-B73D-42E5B6F80BFC}"/>
          </ac:spMkLst>
        </pc:spChg>
        <pc:spChg chg="add del">
          <ac:chgData name="israt.jahan237@gmail.com" userId="5e9360b243bba00a" providerId="LiveId" clId="{F9706632-0532-B349-A8E6-A6CC692F69CF}" dt="2021-11-28T21:30:59.228" v="617" actId="26606"/>
          <ac:spMkLst>
            <pc:docMk/>
            <pc:sldMk cId="3805741037" sldId="259"/>
            <ac:spMk id="122" creationId="{A7B99495-F43F-4D80-A44F-2CB4764EB90B}"/>
          </ac:spMkLst>
        </pc:spChg>
        <pc:spChg chg="add del">
          <ac:chgData name="israt.jahan237@gmail.com" userId="5e9360b243bba00a" providerId="LiveId" clId="{F9706632-0532-B349-A8E6-A6CC692F69CF}" dt="2021-11-28T21:31:01.188" v="619" actId="26606"/>
          <ac:spMkLst>
            <pc:docMk/>
            <pc:sldMk cId="3805741037" sldId="259"/>
            <ac:spMk id="124" creationId="{4F7EBAE4-9945-4473-9E34-B2C66EA0F03D}"/>
          </ac:spMkLst>
        </pc:spChg>
        <pc:spChg chg="add del">
          <ac:chgData name="israt.jahan237@gmail.com" userId="5e9360b243bba00a" providerId="LiveId" clId="{F9706632-0532-B349-A8E6-A6CC692F69CF}" dt="2021-11-28T21:31:01.188" v="619" actId="26606"/>
          <ac:spMkLst>
            <pc:docMk/>
            <pc:sldMk cId="3805741037" sldId="259"/>
            <ac:spMk id="125" creationId="{70BEB1E7-2F88-40BC-B73D-42E5B6F80BFC}"/>
          </ac:spMkLst>
        </pc:spChg>
        <pc:spChg chg="add del">
          <ac:chgData name="israt.jahan237@gmail.com" userId="5e9360b243bba00a" providerId="LiveId" clId="{F9706632-0532-B349-A8E6-A6CC692F69CF}" dt="2021-11-28T21:31:01.188" v="619" actId="26606"/>
          <ac:spMkLst>
            <pc:docMk/>
            <pc:sldMk cId="3805741037" sldId="259"/>
            <ac:spMk id="126" creationId="{A7B99495-F43F-4D80-A44F-2CB4764EB90B}"/>
          </ac:spMkLst>
        </pc:spChg>
        <pc:spChg chg="add del">
          <ac:chgData name="israt.jahan237@gmail.com" userId="5e9360b243bba00a" providerId="LiveId" clId="{F9706632-0532-B349-A8E6-A6CC692F69CF}" dt="2021-11-28T21:31:02.300" v="621" actId="26606"/>
          <ac:spMkLst>
            <pc:docMk/>
            <pc:sldMk cId="3805741037" sldId="259"/>
            <ac:spMk id="128" creationId="{4F7EBAE4-9945-4473-9E34-B2C66EA0F03D}"/>
          </ac:spMkLst>
        </pc:spChg>
        <pc:spChg chg="add del">
          <ac:chgData name="israt.jahan237@gmail.com" userId="5e9360b243bba00a" providerId="LiveId" clId="{F9706632-0532-B349-A8E6-A6CC692F69CF}" dt="2021-11-28T21:31:02.300" v="621" actId="26606"/>
          <ac:spMkLst>
            <pc:docMk/>
            <pc:sldMk cId="3805741037" sldId="259"/>
            <ac:spMk id="129" creationId="{70BEB1E7-2F88-40BC-B73D-42E5B6F80BFC}"/>
          </ac:spMkLst>
        </pc:spChg>
        <pc:spChg chg="add del">
          <ac:chgData name="israt.jahan237@gmail.com" userId="5e9360b243bba00a" providerId="LiveId" clId="{F9706632-0532-B349-A8E6-A6CC692F69CF}" dt="2021-11-28T21:31:02.300" v="621" actId="26606"/>
          <ac:spMkLst>
            <pc:docMk/>
            <pc:sldMk cId="3805741037" sldId="259"/>
            <ac:spMk id="130" creationId="{A7B99495-F43F-4D80-A44F-2CB4764EB90B}"/>
          </ac:spMkLst>
        </pc:spChg>
        <pc:spChg chg="add del">
          <ac:chgData name="israt.jahan237@gmail.com" userId="5e9360b243bba00a" providerId="LiveId" clId="{F9706632-0532-B349-A8E6-A6CC692F69CF}" dt="2021-11-28T21:31:02.673" v="623" actId="26606"/>
          <ac:spMkLst>
            <pc:docMk/>
            <pc:sldMk cId="3805741037" sldId="259"/>
            <ac:spMk id="132" creationId="{B4147794-66B7-4CDE-BC75-BBDC48B2FCEB}"/>
          </ac:spMkLst>
        </pc:spChg>
        <pc:spChg chg="add del">
          <ac:chgData name="israt.jahan237@gmail.com" userId="5e9360b243bba00a" providerId="LiveId" clId="{F9706632-0532-B349-A8E6-A6CC692F69CF}" dt="2021-11-28T21:31:02.673" v="623" actId="26606"/>
          <ac:spMkLst>
            <pc:docMk/>
            <pc:sldMk cId="3805741037" sldId="259"/>
            <ac:spMk id="133" creationId="{41202E79-1236-4DF8-9921-F47A0B079C13}"/>
          </ac:spMkLst>
        </pc:spChg>
        <pc:spChg chg="add del">
          <ac:chgData name="israt.jahan237@gmail.com" userId="5e9360b243bba00a" providerId="LiveId" clId="{F9706632-0532-B349-A8E6-A6CC692F69CF}" dt="2021-11-28T21:31:03.682" v="625" actId="26606"/>
          <ac:spMkLst>
            <pc:docMk/>
            <pc:sldMk cId="3805741037" sldId="259"/>
            <ac:spMk id="135" creationId="{8108D317-7CBD-4897-BD1F-959436D2A3BE}"/>
          </ac:spMkLst>
        </pc:spChg>
        <pc:spChg chg="add del">
          <ac:chgData name="israt.jahan237@gmail.com" userId="5e9360b243bba00a" providerId="LiveId" clId="{F9706632-0532-B349-A8E6-A6CC692F69CF}" dt="2021-11-28T21:31:03.682" v="625" actId="26606"/>
          <ac:spMkLst>
            <pc:docMk/>
            <pc:sldMk cId="3805741037" sldId="259"/>
            <ac:spMk id="136" creationId="{D6297641-8B9F-4767-9606-8A11313227BF}"/>
          </ac:spMkLst>
        </pc:spChg>
        <pc:spChg chg="add del">
          <ac:chgData name="israt.jahan237@gmail.com" userId="5e9360b243bba00a" providerId="LiveId" clId="{F9706632-0532-B349-A8E6-A6CC692F69CF}" dt="2021-11-28T21:31:03.682" v="625" actId="26606"/>
          <ac:spMkLst>
            <pc:docMk/>
            <pc:sldMk cId="3805741037" sldId="259"/>
            <ac:spMk id="137" creationId="{D8F3CA65-EA00-46B4-9616-39E6853F7BED}"/>
          </ac:spMkLst>
        </pc:spChg>
        <pc:spChg chg="add del">
          <ac:chgData name="israt.jahan237@gmail.com" userId="5e9360b243bba00a" providerId="LiveId" clId="{F9706632-0532-B349-A8E6-A6CC692F69CF}" dt="2021-11-28T21:31:04.039" v="627" actId="26606"/>
          <ac:spMkLst>
            <pc:docMk/>
            <pc:sldMk cId="3805741037" sldId="259"/>
            <ac:spMk id="139" creationId="{B4147794-66B7-4CDE-BC75-BBDC48B2FCEB}"/>
          </ac:spMkLst>
        </pc:spChg>
        <pc:spChg chg="add del">
          <ac:chgData name="israt.jahan237@gmail.com" userId="5e9360b243bba00a" providerId="LiveId" clId="{F9706632-0532-B349-A8E6-A6CC692F69CF}" dt="2021-11-28T21:31:04.039" v="627" actId="26606"/>
          <ac:spMkLst>
            <pc:docMk/>
            <pc:sldMk cId="3805741037" sldId="259"/>
            <ac:spMk id="140" creationId="{41202E79-1236-4DF8-9921-F47A0B079C13}"/>
          </ac:spMkLst>
        </pc:spChg>
        <pc:spChg chg="add del">
          <ac:chgData name="israt.jahan237@gmail.com" userId="5e9360b243bba00a" providerId="LiveId" clId="{F9706632-0532-B349-A8E6-A6CC692F69CF}" dt="2021-11-28T21:31:04.426" v="629" actId="26606"/>
          <ac:spMkLst>
            <pc:docMk/>
            <pc:sldMk cId="3805741037" sldId="259"/>
            <ac:spMk id="142" creationId="{8108D317-7CBD-4897-BD1F-959436D2A3BE}"/>
          </ac:spMkLst>
        </pc:spChg>
        <pc:spChg chg="add del">
          <ac:chgData name="israt.jahan237@gmail.com" userId="5e9360b243bba00a" providerId="LiveId" clId="{F9706632-0532-B349-A8E6-A6CC692F69CF}" dt="2021-11-28T21:31:04.426" v="629" actId="26606"/>
          <ac:spMkLst>
            <pc:docMk/>
            <pc:sldMk cId="3805741037" sldId="259"/>
            <ac:spMk id="143" creationId="{D6297641-8B9F-4767-9606-8A11313227BF}"/>
          </ac:spMkLst>
        </pc:spChg>
        <pc:spChg chg="add del">
          <ac:chgData name="israt.jahan237@gmail.com" userId="5e9360b243bba00a" providerId="LiveId" clId="{F9706632-0532-B349-A8E6-A6CC692F69CF}" dt="2021-11-28T21:31:04.426" v="629" actId="26606"/>
          <ac:spMkLst>
            <pc:docMk/>
            <pc:sldMk cId="3805741037" sldId="259"/>
            <ac:spMk id="144" creationId="{D8F3CA65-EA00-46B4-9616-39E6853F7BED}"/>
          </ac:spMkLst>
        </pc:spChg>
        <pc:spChg chg="add del">
          <ac:chgData name="israt.jahan237@gmail.com" userId="5e9360b243bba00a" providerId="LiveId" clId="{F9706632-0532-B349-A8E6-A6CC692F69CF}" dt="2021-11-28T21:31:04.985" v="631" actId="26606"/>
          <ac:spMkLst>
            <pc:docMk/>
            <pc:sldMk cId="3805741037" sldId="259"/>
            <ac:spMk id="146" creationId="{94E4D846-3AFC-4F86-8C35-24B0542A269D}"/>
          </ac:spMkLst>
        </pc:spChg>
        <pc:spChg chg="add del">
          <ac:chgData name="israt.jahan237@gmail.com" userId="5e9360b243bba00a" providerId="LiveId" clId="{F9706632-0532-B349-A8E6-A6CC692F69CF}" dt="2021-11-28T21:31:04.985" v="631" actId="26606"/>
          <ac:spMkLst>
            <pc:docMk/>
            <pc:sldMk cId="3805741037" sldId="259"/>
            <ac:spMk id="147" creationId="{284781B9-12CB-45C3-907A-9ED93FF72C65}"/>
          </ac:spMkLst>
        </pc:spChg>
        <pc:spChg chg="add del">
          <ac:chgData name="israt.jahan237@gmail.com" userId="5e9360b243bba00a" providerId="LiveId" clId="{F9706632-0532-B349-A8E6-A6CC692F69CF}" dt="2021-11-28T21:31:04.985" v="631" actId="26606"/>
          <ac:spMkLst>
            <pc:docMk/>
            <pc:sldMk cId="3805741037" sldId="259"/>
            <ac:spMk id="148" creationId="{55D4142C-5077-457F-A6AD-3FECFDB39685}"/>
          </ac:spMkLst>
        </pc:spChg>
        <pc:spChg chg="add del">
          <ac:chgData name="israt.jahan237@gmail.com" userId="5e9360b243bba00a" providerId="LiveId" clId="{F9706632-0532-B349-A8E6-A6CC692F69CF}" dt="2021-11-28T21:31:04.985" v="631" actId="26606"/>
          <ac:spMkLst>
            <pc:docMk/>
            <pc:sldMk cId="3805741037" sldId="259"/>
            <ac:spMk id="149" creationId="{7A5F0580-5EE9-419F-96EE-B6529EF6E7D0}"/>
          </ac:spMkLst>
        </pc:spChg>
        <pc:spChg chg="add del">
          <ac:chgData name="israt.jahan237@gmail.com" userId="5e9360b243bba00a" providerId="LiveId" clId="{F9706632-0532-B349-A8E6-A6CC692F69CF}" dt="2021-11-28T21:31:06" v="633" actId="26606"/>
          <ac:spMkLst>
            <pc:docMk/>
            <pc:sldMk cId="3805741037" sldId="259"/>
            <ac:spMk id="151" creationId="{C5E6CFF1-2F42-4E10-9A97-F116F46F53FE}"/>
          </ac:spMkLst>
        </pc:spChg>
        <pc:spChg chg="add del">
          <ac:chgData name="israt.jahan237@gmail.com" userId="5e9360b243bba00a" providerId="LiveId" clId="{F9706632-0532-B349-A8E6-A6CC692F69CF}" dt="2021-11-28T21:31:06.951" v="635" actId="26606"/>
          <ac:spMkLst>
            <pc:docMk/>
            <pc:sldMk cId="3805741037" sldId="259"/>
            <ac:spMk id="154" creationId="{8108D317-7CBD-4897-BD1F-959436D2A3BE}"/>
          </ac:spMkLst>
        </pc:spChg>
        <pc:spChg chg="add del">
          <ac:chgData name="israt.jahan237@gmail.com" userId="5e9360b243bba00a" providerId="LiveId" clId="{F9706632-0532-B349-A8E6-A6CC692F69CF}" dt="2021-11-28T21:31:06.951" v="635" actId="26606"/>
          <ac:spMkLst>
            <pc:docMk/>
            <pc:sldMk cId="3805741037" sldId="259"/>
            <ac:spMk id="155" creationId="{D6297641-8B9F-4767-9606-8A11313227BF}"/>
          </ac:spMkLst>
        </pc:spChg>
        <pc:spChg chg="add del">
          <ac:chgData name="israt.jahan237@gmail.com" userId="5e9360b243bba00a" providerId="LiveId" clId="{F9706632-0532-B349-A8E6-A6CC692F69CF}" dt="2021-11-28T21:31:06.951" v="635" actId="26606"/>
          <ac:spMkLst>
            <pc:docMk/>
            <pc:sldMk cId="3805741037" sldId="259"/>
            <ac:spMk id="156" creationId="{D8F3CA65-EA00-46B4-9616-39E6853F7BED}"/>
          </ac:spMkLst>
        </pc:spChg>
        <pc:spChg chg="add del">
          <ac:chgData name="israt.jahan237@gmail.com" userId="5e9360b243bba00a" providerId="LiveId" clId="{F9706632-0532-B349-A8E6-A6CC692F69CF}" dt="2021-11-28T21:31:07.790" v="637" actId="26606"/>
          <ac:spMkLst>
            <pc:docMk/>
            <pc:sldMk cId="3805741037" sldId="259"/>
            <ac:spMk id="158" creationId="{04812C46-200A-4DEB-A05E-3ED6C68C2387}"/>
          </ac:spMkLst>
        </pc:spChg>
        <pc:spChg chg="add del">
          <ac:chgData name="israt.jahan237@gmail.com" userId="5e9360b243bba00a" providerId="LiveId" clId="{F9706632-0532-B349-A8E6-A6CC692F69CF}" dt="2021-11-28T21:31:07.790" v="637" actId="26606"/>
          <ac:spMkLst>
            <pc:docMk/>
            <pc:sldMk cId="3805741037" sldId="259"/>
            <ac:spMk id="159" creationId="{D1EA859B-E555-4109-94F3-6700E046E008}"/>
          </ac:spMkLst>
        </pc:spChg>
        <pc:spChg chg="add del">
          <ac:chgData name="israt.jahan237@gmail.com" userId="5e9360b243bba00a" providerId="LiveId" clId="{F9706632-0532-B349-A8E6-A6CC692F69CF}" dt="2021-11-28T21:31:08.301" v="639" actId="26606"/>
          <ac:spMkLst>
            <pc:docMk/>
            <pc:sldMk cId="3805741037" sldId="259"/>
            <ac:spMk id="161" creationId="{04812C46-200A-4DEB-A05E-3ED6C68C2387}"/>
          </ac:spMkLst>
        </pc:spChg>
        <pc:spChg chg="add del">
          <ac:chgData name="israt.jahan237@gmail.com" userId="5e9360b243bba00a" providerId="LiveId" clId="{F9706632-0532-B349-A8E6-A6CC692F69CF}" dt="2021-11-28T21:31:08.301" v="639" actId="26606"/>
          <ac:spMkLst>
            <pc:docMk/>
            <pc:sldMk cId="3805741037" sldId="259"/>
            <ac:spMk id="162" creationId="{D1EA859B-E555-4109-94F3-6700E046E008}"/>
          </ac:spMkLst>
        </pc:spChg>
        <pc:spChg chg="add del">
          <ac:chgData name="israt.jahan237@gmail.com" userId="5e9360b243bba00a" providerId="LiveId" clId="{F9706632-0532-B349-A8E6-A6CC692F69CF}" dt="2021-11-28T21:31:08.573" v="641" actId="26606"/>
          <ac:spMkLst>
            <pc:docMk/>
            <pc:sldMk cId="3805741037" sldId="259"/>
            <ac:spMk id="164" creationId="{B4147794-66B7-4CDE-BC75-BBDC48B2FCEB}"/>
          </ac:spMkLst>
        </pc:spChg>
        <pc:spChg chg="add del">
          <ac:chgData name="israt.jahan237@gmail.com" userId="5e9360b243bba00a" providerId="LiveId" clId="{F9706632-0532-B349-A8E6-A6CC692F69CF}" dt="2021-11-28T21:31:08.573" v="641" actId="26606"/>
          <ac:spMkLst>
            <pc:docMk/>
            <pc:sldMk cId="3805741037" sldId="259"/>
            <ac:spMk id="165" creationId="{41202E79-1236-4DF8-9921-F47A0B079C13}"/>
          </ac:spMkLst>
        </pc:spChg>
        <pc:spChg chg="add del">
          <ac:chgData name="israt.jahan237@gmail.com" userId="5e9360b243bba00a" providerId="LiveId" clId="{F9706632-0532-B349-A8E6-A6CC692F69CF}" dt="2021-11-28T21:31:08.959" v="643" actId="26606"/>
          <ac:spMkLst>
            <pc:docMk/>
            <pc:sldMk cId="3805741037" sldId="259"/>
            <ac:spMk id="167" creationId="{4F7EBAE4-9945-4473-9E34-B2C66EA0F03D}"/>
          </ac:spMkLst>
        </pc:spChg>
        <pc:spChg chg="add del">
          <ac:chgData name="israt.jahan237@gmail.com" userId="5e9360b243bba00a" providerId="LiveId" clId="{F9706632-0532-B349-A8E6-A6CC692F69CF}" dt="2021-11-28T21:31:08.959" v="643" actId="26606"/>
          <ac:spMkLst>
            <pc:docMk/>
            <pc:sldMk cId="3805741037" sldId="259"/>
            <ac:spMk id="168" creationId="{70BEB1E7-2F88-40BC-B73D-42E5B6F80BFC}"/>
          </ac:spMkLst>
        </pc:spChg>
        <pc:spChg chg="add del">
          <ac:chgData name="israt.jahan237@gmail.com" userId="5e9360b243bba00a" providerId="LiveId" clId="{F9706632-0532-B349-A8E6-A6CC692F69CF}" dt="2021-11-28T21:31:08.959" v="643" actId="26606"/>
          <ac:spMkLst>
            <pc:docMk/>
            <pc:sldMk cId="3805741037" sldId="259"/>
            <ac:spMk id="169" creationId="{A7B99495-F43F-4D80-A44F-2CB4764EB90B}"/>
          </ac:spMkLst>
        </pc:spChg>
        <pc:spChg chg="add del">
          <ac:chgData name="israt.jahan237@gmail.com" userId="5e9360b243bba00a" providerId="LiveId" clId="{F9706632-0532-B349-A8E6-A6CC692F69CF}" dt="2021-11-28T21:31:10.359" v="645" actId="26606"/>
          <ac:spMkLst>
            <pc:docMk/>
            <pc:sldMk cId="3805741037" sldId="259"/>
            <ac:spMk id="171" creationId="{4F7EBAE4-9945-4473-9E34-B2C66EA0F03D}"/>
          </ac:spMkLst>
        </pc:spChg>
        <pc:spChg chg="add del">
          <ac:chgData name="israt.jahan237@gmail.com" userId="5e9360b243bba00a" providerId="LiveId" clId="{F9706632-0532-B349-A8E6-A6CC692F69CF}" dt="2021-11-28T21:31:10.359" v="645" actId="26606"/>
          <ac:spMkLst>
            <pc:docMk/>
            <pc:sldMk cId="3805741037" sldId="259"/>
            <ac:spMk id="172" creationId="{70BEB1E7-2F88-40BC-B73D-42E5B6F80BFC}"/>
          </ac:spMkLst>
        </pc:spChg>
        <pc:spChg chg="add del">
          <ac:chgData name="israt.jahan237@gmail.com" userId="5e9360b243bba00a" providerId="LiveId" clId="{F9706632-0532-B349-A8E6-A6CC692F69CF}" dt="2021-11-28T21:31:10.359" v="645" actId="26606"/>
          <ac:spMkLst>
            <pc:docMk/>
            <pc:sldMk cId="3805741037" sldId="259"/>
            <ac:spMk id="173" creationId="{A7B99495-F43F-4D80-A44F-2CB4764EB90B}"/>
          </ac:spMkLst>
        </pc:spChg>
        <pc:spChg chg="add del">
          <ac:chgData name="israt.jahan237@gmail.com" userId="5e9360b243bba00a" providerId="LiveId" clId="{F9706632-0532-B349-A8E6-A6CC692F69CF}" dt="2021-11-29T15:58:08.644" v="2258" actId="26606"/>
          <ac:spMkLst>
            <pc:docMk/>
            <pc:sldMk cId="3805741037" sldId="259"/>
            <ac:spMk id="175" creationId="{4F7EBAE4-9945-4473-9E34-B2C66EA0F03D}"/>
          </ac:spMkLst>
        </pc:spChg>
        <pc:spChg chg="add del">
          <ac:chgData name="israt.jahan237@gmail.com" userId="5e9360b243bba00a" providerId="LiveId" clId="{F9706632-0532-B349-A8E6-A6CC692F69CF}" dt="2021-11-29T15:58:08.644" v="2258" actId="26606"/>
          <ac:spMkLst>
            <pc:docMk/>
            <pc:sldMk cId="3805741037" sldId="259"/>
            <ac:spMk id="176" creationId="{70BEB1E7-2F88-40BC-B73D-42E5B6F80BFC}"/>
          </ac:spMkLst>
        </pc:spChg>
        <pc:spChg chg="add del">
          <ac:chgData name="israt.jahan237@gmail.com" userId="5e9360b243bba00a" providerId="LiveId" clId="{F9706632-0532-B349-A8E6-A6CC692F69CF}" dt="2021-11-29T15:58:08.644" v="2258" actId="26606"/>
          <ac:spMkLst>
            <pc:docMk/>
            <pc:sldMk cId="3805741037" sldId="259"/>
            <ac:spMk id="177" creationId="{A7B99495-F43F-4D80-A44F-2CB4764EB90B}"/>
          </ac:spMkLst>
        </pc:spChg>
        <pc:spChg chg="add del">
          <ac:chgData name="israt.jahan237@gmail.com" userId="5e9360b243bba00a" providerId="LiveId" clId="{F9706632-0532-B349-A8E6-A6CC692F69CF}" dt="2021-11-29T16:01:44.524" v="2266" actId="26606"/>
          <ac:spMkLst>
            <pc:docMk/>
            <pc:sldMk cId="3805741037" sldId="259"/>
            <ac:spMk id="182" creationId="{4F7EBAE4-9945-4473-9E34-B2C66EA0F03D}"/>
          </ac:spMkLst>
        </pc:spChg>
        <pc:spChg chg="add del">
          <ac:chgData name="israt.jahan237@gmail.com" userId="5e9360b243bba00a" providerId="LiveId" clId="{F9706632-0532-B349-A8E6-A6CC692F69CF}" dt="2021-11-29T16:01:44.524" v="2266" actId="26606"/>
          <ac:spMkLst>
            <pc:docMk/>
            <pc:sldMk cId="3805741037" sldId="259"/>
            <ac:spMk id="184" creationId="{70BEB1E7-2F88-40BC-B73D-42E5B6F80BFC}"/>
          </ac:spMkLst>
        </pc:spChg>
        <pc:spChg chg="add del">
          <ac:chgData name="israt.jahan237@gmail.com" userId="5e9360b243bba00a" providerId="LiveId" clId="{F9706632-0532-B349-A8E6-A6CC692F69CF}" dt="2021-11-29T16:01:44.524" v="2266" actId="26606"/>
          <ac:spMkLst>
            <pc:docMk/>
            <pc:sldMk cId="3805741037" sldId="259"/>
            <ac:spMk id="186" creationId="{A7B99495-F43F-4D80-A44F-2CB4764EB90B}"/>
          </ac:spMkLst>
        </pc:spChg>
        <pc:spChg chg="add del">
          <ac:chgData name="israt.jahan237@gmail.com" userId="5e9360b243bba00a" providerId="LiveId" clId="{F9706632-0532-B349-A8E6-A6CC692F69CF}" dt="2021-11-29T16:02:14" v="2279" actId="26606"/>
          <ac:spMkLst>
            <pc:docMk/>
            <pc:sldMk cId="3805741037" sldId="259"/>
            <ac:spMk id="191" creationId="{4F7EBAE4-9945-4473-9E34-B2C66EA0F03D}"/>
          </ac:spMkLst>
        </pc:spChg>
        <pc:spChg chg="add del">
          <ac:chgData name="israt.jahan237@gmail.com" userId="5e9360b243bba00a" providerId="LiveId" clId="{F9706632-0532-B349-A8E6-A6CC692F69CF}" dt="2021-11-29T16:02:14" v="2279" actId="26606"/>
          <ac:spMkLst>
            <pc:docMk/>
            <pc:sldMk cId="3805741037" sldId="259"/>
            <ac:spMk id="193" creationId="{70BEB1E7-2F88-40BC-B73D-42E5B6F80BFC}"/>
          </ac:spMkLst>
        </pc:spChg>
        <pc:spChg chg="add del">
          <ac:chgData name="israt.jahan237@gmail.com" userId="5e9360b243bba00a" providerId="LiveId" clId="{F9706632-0532-B349-A8E6-A6CC692F69CF}" dt="2021-11-29T16:02:14" v="2279" actId="26606"/>
          <ac:spMkLst>
            <pc:docMk/>
            <pc:sldMk cId="3805741037" sldId="259"/>
            <ac:spMk id="195" creationId="{A7B99495-F43F-4D80-A44F-2CB4764EB90B}"/>
          </ac:spMkLst>
        </pc:spChg>
        <pc:spChg chg="add del">
          <ac:chgData name="israt.jahan237@gmail.com" userId="5e9360b243bba00a" providerId="LiveId" clId="{F9706632-0532-B349-A8E6-A6CC692F69CF}" dt="2021-11-29T16:01:57.408" v="2269" actId="26606"/>
          <ac:spMkLst>
            <pc:docMk/>
            <pc:sldMk cId="3805741037" sldId="259"/>
            <ac:spMk id="200" creationId="{4F7EBAE4-9945-4473-9E34-B2C66EA0F03D}"/>
          </ac:spMkLst>
        </pc:spChg>
        <pc:spChg chg="add del">
          <ac:chgData name="israt.jahan237@gmail.com" userId="5e9360b243bba00a" providerId="LiveId" clId="{F9706632-0532-B349-A8E6-A6CC692F69CF}" dt="2021-11-29T16:01:57.408" v="2269" actId="26606"/>
          <ac:spMkLst>
            <pc:docMk/>
            <pc:sldMk cId="3805741037" sldId="259"/>
            <ac:spMk id="202" creationId="{70BEB1E7-2F88-40BC-B73D-42E5B6F80BFC}"/>
          </ac:spMkLst>
        </pc:spChg>
        <pc:spChg chg="add del">
          <ac:chgData name="israt.jahan237@gmail.com" userId="5e9360b243bba00a" providerId="LiveId" clId="{F9706632-0532-B349-A8E6-A6CC692F69CF}" dt="2021-11-29T16:01:57.408" v="2269" actId="26606"/>
          <ac:spMkLst>
            <pc:docMk/>
            <pc:sldMk cId="3805741037" sldId="259"/>
            <ac:spMk id="204" creationId="{A7B99495-F43F-4D80-A44F-2CB4764EB90B}"/>
          </ac:spMkLst>
        </pc:spChg>
        <pc:spChg chg="add del">
          <ac:chgData name="israt.jahan237@gmail.com" userId="5e9360b243bba00a" providerId="LiveId" clId="{F9706632-0532-B349-A8E6-A6CC692F69CF}" dt="2021-11-29T16:01:58.336" v="2271" actId="26606"/>
          <ac:spMkLst>
            <pc:docMk/>
            <pc:sldMk cId="3805741037" sldId="259"/>
            <ac:spMk id="206" creationId="{4F7EBAE4-9945-4473-9E34-B2C66EA0F03D}"/>
          </ac:spMkLst>
        </pc:spChg>
        <pc:spChg chg="add del">
          <ac:chgData name="israt.jahan237@gmail.com" userId="5e9360b243bba00a" providerId="LiveId" clId="{F9706632-0532-B349-A8E6-A6CC692F69CF}" dt="2021-11-29T16:01:58.336" v="2271" actId="26606"/>
          <ac:spMkLst>
            <pc:docMk/>
            <pc:sldMk cId="3805741037" sldId="259"/>
            <ac:spMk id="207" creationId="{70BEB1E7-2F88-40BC-B73D-42E5B6F80BFC}"/>
          </ac:spMkLst>
        </pc:spChg>
        <pc:spChg chg="add del">
          <ac:chgData name="israt.jahan237@gmail.com" userId="5e9360b243bba00a" providerId="LiveId" clId="{F9706632-0532-B349-A8E6-A6CC692F69CF}" dt="2021-11-29T16:01:58.336" v="2271" actId="26606"/>
          <ac:spMkLst>
            <pc:docMk/>
            <pc:sldMk cId="3805741037" sldId="259"/>
            <ac:spMk id="208" creationId="{A7B99495-F43F-4D80-A44F-2CB4764EB90B}"/>
          </ac:spMkLst>
        </pc:spChg>
        <pc:spChg chg="add del">
          <ac:chgData name="israt.jahan237@gmail.com" userId="5e9360b243bba00a" providerId="LiveId" clId="{F9706632-0532-B349-A8E6-A6CC692F69CF}" dt="2021-11-29T16:01:59.598" v="2273" actId="26606"/>
          <ac:spMkLst>
            <pc:docMk/>
            <pc:sldMk cId="3805741037" sldId="259"/>
            <ac:spMk id="210" creationId="{FCEC2294-5A7B-45E5-9251-C1AA89F4ADCF}"/>
          </ac:spMkLst>
        </pc:spChg>
        <pc:spChg chg="add del">
          <ac:chgData name="israt.jahan237@gmail.com" userId="5e9360b243bba00a" providerId="LiveId" clId="{F9706632-0532-B349-A8E6-A6CC692F69CF}" dt="2021-11-29T16:02:09.284" v="2275" actId="26606"/>
          <ac:spMkLst>
            <pc:docMk/>
            <pc:sldMk cId="3805741037" sldId="259"/>
            <ac:spMk id="213" creationId="{4AC6B390-BC59-4F1D-A0EE-D71A92F0A0B2}"/>
          </ac:spMkLst>
        </pc:spChg>
        <pc:spChg chg="add del">
          <ac:chgData name="israt.jahan237@gmail.com" userId="5e9360b243bba00a" providerId="LiveId" clId="{F9706632-0532-B349-A8E6-A6CC692F69CF}" dt="2021-11-29T16:02:09.284" v="2275" actId="26606"/>
          <ac:spMkLst>
            <pc:docMk/>
            <pc:sldMk cId="3805741037" sldId="259"/>
            <ac:spMk id="214" creationId="{B6C60D79-16F1-4C4B-B7E3-7634E7069CDE}"/>
          </ac:spMkLst>
        </pc:spChg>
        <pc:spChg chg="add del">
          <ac:chgData name="israt.jahan237@gmail.com" userId="5e9360b243bba00a" providerId="LiveId" clId="{F9706632-0532-B349-A8E6-A6CC692F69CF}" dt="2021-11-29T16:02:09.284" v="2275" actId="26606"/>
          <ac:spMkLst>
            <pc:docMk/>
            <pc:sldMk cId="3805741037" sldId="259"/>
            <ac:spMk id="215" creationId="{426B127E-6498-4C77-9C9D-4553A5113B80}"/>
          </ac:spMkLst>
        </pc:spChg>
        <pc:spChg chg="add del">
          <ac:chgData name="israt.jahan237@gmail.com" userId="5e9360b243bba00a" providerId="LiveId" clId="{F9706632-0532-B349-A8E6-A6CC692F69CF}" dt="2021-11-29T16:02:10.049" v="2277" actId="26606"/>
          <ac:spMkLst>
            <pc:docMk/>
            <pc:sldMk cId="3805741037" sldId="259"/>
            <ac:spMk id="217" creationId="{4F7EBAE4-9945-4473-9E34-B2C66EA0F03D}"/>
          </ac:spMkLst>
        </pc:spChg>
        <pc:spChg chg="add del">
          <ac:chgData name="israt.jahan237@gmail.com" userId="5e9360b243bba00a" providerId="LiveId" clId="{F9706632-0532-B349-A8E6-A6CC692F69CF}" dt="2021-11-29T16:02:10.049" v="2277" actId="26606"/>
          <ac:spMkLst>
            <pc:docMk/>
            <pc:sldMk cId="3805741037" sldId="259"/>
            <ac:spMk id="218" creationId="{70BEB1E7-2F88-40BC-B73D-42E5B6F80BFC}"/>
          </ac:spMkLst>
        </pc:spChg>
        <pc:spChg chg="add del">
          <ac:chgData name="israt.jahan237@gmail.com" userId="5e9360b243bba00a" providerId="LiveId" clId="{F9706632-0532-B349-A8E6-A6CC692F69CF}" dt="2021-11-29T16:02:10.049" v="2277" actId="26606"/>
          <ac:spMkLst>
            <pc:docMk/>
            <pc:sldMk cId="3805741037" sldId="259"/>
            <ac:spMk id="219" creationId="{A7B99495-F43F-4D80-A44F-2CB4764EB90B}"/>
          </ac:spMkLst>
        </pc:spChg>
        <pc:spChg chg="add del">
          <ac:chgData name="israt.jahan237@gmail.com" userId="5e9360b243bba00a" providerId="LiveId" clId="{F9706632-0532-B349-A8E6-A6CC692F69CF}" dt="2021-11-29T16:02:14" v="2279" actId="26606"/>
          <ac:spMkLst>
            <pc:docMk/>
            <pc:sldMk cId="3805741037" sldId="259"/>
            <ac:spMk id="221" creationId="{4F7EBAE4-9945-4473-9E34-B2C66EA0F03D}"/>
          </ac:spMkLst>
        </pc:spChg>
        <pc:spChg chg="add del">
          <ac:chgData name="israt.jahan237@gmail.com" userId="5e9360b243bba00a" providerId="LiveId" clId="{F9706632-0532-B349-A8E6-A6CC692F69CF}" dt="2021-11-29T16:02:14" v="2279" actId="26606"/>
          <ac:spMkLst>
            <pc:docMk/>
            <pc:sldMk cId="3805741037" sldId="259"/>
            <ac:spMk id="222" creationId="{70BEB1E7-2F88-40BC-B73D-42E5B6F80BFC}"/>
          </ac:spMkLst>
        </pc:spChg>
        <pc:spChg chg="add del">
          <ac:chgData name="israt.jahan237@gmail.com" userId="5e9360b243bba00a" providerId="LiveId" clId="{F9706632-0532-B349-A8E6-A6CC692F69CF}" dt="2021-11-29T16:02:14" v="2279" actId="26606"/>
          <ac:spMkLst>
            <pc:docMk/>
            <pc:sldMk cId="3805741037" sldId="259"/>
            <ac:spMk id="223" creationId="{A7B99495-F43F-4D80-A44F-2CB4764EB90B}"/>
          </ac:spMkLst>
        </pc:spChg>
        <pc:grpChg chg="add del">
          <ac:chgData name="israt.jahan237@gmail.com" userId="5e9360b243bba00a" providerId="LiveId" clId="{F9706632-0532-B349-A8E6-A6CC692F69CF}" dt="2021-11-28T21:27:57.419" v="554" actId="26606"/>
          <ac:grpSpMkLst>
            <pc:docMk/>
            <pc:sldMk cId="3805741037" sldId="259"/>
            <ac:grpSpMk id="13" creationId="{2C491629-AE25-486B-9B22-2CE4EE8F7E47}"/>
          </ac:grpSpMkLst>
        </pc:grpChg>
        <pc:grpChg chg="add del">
          <ac:chgData name="israt.jahan237@gmail.com" userId="5e9360b243bba00a" providerId="LiveId" clId="{F9706632-0532-B349-A8E6-A6CC692F69CF}" dt="2021-11-28T21:27:57.419" v="554" actId="26606"/>
          <ac:grpSpMkLst>
            <pc:docMk/>
            <pc:sldMk cId="3805741037" sldId="259"/>
            <ac:grpSpMk id="17" creationId="{43F5E015-E085-4624-B431-B42414448684}"/>
          </ac:grpSpMkLst>
        </pc:grpChg>
        <pc:grpChg chg="add del">
          <ac:chgData name="israt.jahan237@gmail.com" userId="5e9360b243bba00a" providerId="LiveId" clId="{F9706632-0532-B349-A8E6-A6CC692F69CF}" dt="2021-11-28T21:27:59.249" v="558" actId="26606"/>
          <ac:grpSpMkLst>
            <pc:docMk/>
            <pc:sldMk cId="3805741037" sldId="259"/>
            <ac:grpSpMk id="31" creationId="{2C491629-AE25-486B-9B22-2CE4EE8F7E47}"/>
          </ac:grpSpMkLst>
        </pc:grpChg>
        <pc:grpChg chg="add del">
          <ac:chgData name="israt.jahan237@gmail.com" userId="5e9360b243bba00a" providerId="LiveId" clId="{F9706632-0532-B349-A8E6-A6CC692F69CF}" dt="2021-11-28T21:27:59.249" v="558" actId="26606"/>
          <ac:grpSpMkLst>
            <pc:docMk/>
            <pc:sldMk cId="3805741037" sldId="259"/>
            <ac:grpSpMk id="32" creationId="{43F5E015-E085-4624-B431-B42414448684}"/>
          </ac:grpSpMkLst>
        </pc:grpChg>
        <pc:graphicFrameChg chg="add del">
          <ac:chgData name="israt.jahan237@gmail.com" userId="5e9360b243bba00a" providerId="LiveId" clId="{F9706632-0532-B349-A8E6-A6CC692F69CF}" dt="2021-11-28T21:27:57.419" v="554" actId="26606"/>
          <ac:graphicFrameMkLst>
            <pc:docMk/>
            <pc:sldMk cId="3805741037" sldId="259"/>
            <ac:graphicFrameMk id="5" creationId="{8477AF27-2656-41EA-8436-0D0F6E3ECE0C}"/>
          </ac:graphicFrameMkLst>
        </pc:graphicFrameChg>
        <pc:graphicFrameChg chg="add del">
          <ac:chgData name="israt.jahan237@gmail.com" userId="5e9360b243bba00a" providerId="LiveId" clId="{F9706632-0532-B349-A8E6-A6CC692F69CF}" dt="2021-11-28T21:27:59.249" v="558" actId="26606"/>
          <ac:graphicFrameMkLst>
            <pc:docMk/>
            <pc:sldMk cId="3805741037" sldId="259"/>
            <ac:graphicFrameMk id="33" creationId="{6F25F730-5BD7-4958-A26E-C2F200BBF545}"/>
          </ac:graphicFrameMkLst>
        </pc:graphicFrameChg>
        <pc:graphicFrameChg chg="add del">
          <ac:chgData name="israt.jahan237@gmail.com" userId="5e9360b243bba00a" providerId="LiveId" clId="{F9706632-0532-B349-A8E6-A6CC692F69CF}" dt="2021-11-28T21:28:00.467" v="560" actId="26606"/>
          <ac:graphicFrameMkLst>
            <pc:docMk/>
            <pc:sldMk cId="3805741037" sldId="259"/>
            <ac:graphicFrameMk id="38" creationId="{3BD3D30A-5AC0-4752-99BE-0EA0627D3723}"/>
          </ac:graphicFrameMkLst>
        </pc:graphicFrameChg>
        <pc:graphicFrameChg chg="add del">
          <ac:chgData name="israt.jahan237@gmail.com" userId="5e9360b243bba00a" providerId="LiveId" clId="{F9706632-0532-B349-A8E6-A6CC692F69CF}" dt="2021-11-28T21:28:01.489" v="562" actId="26606"/>
          <ac:graphicFrameMkLst>
            <pc:docMk/>
            <pc:sldMk cId="3805741037" sldId="259"/>
            <ac:graphicFrameMk id="41" creationId="{EC73F847-88B8-482B-B89A-A95AEA574E45}"/>
          </ac:graphicFrameMkLst>
        </pc:graphicFrameChg>
        <pc:graphicFrameChg chg="add del">
          <ac:chgData name="israt.jahan237@gmail.com" userId="5e9360b243bba00a" providerId="LiveId" clId="{F9706632-0532-B349-A8E6-A6CC692F69CF}" dt="2021-11-28T21:28:03.518" v="566" actId="26606"/>
          <ac:graphicFrameMkLst>
            <pc:docMk/>
            <pc:sldMk cId="3805741037" sldId="259"/>
            <ac:graphicFrameMk id="49" creationId="{EC837448-6212-4FCC-84D4-A326BD27E207}"/>
          </ac:graphicFrameMkLst>
        </pc:graphicFrameChg>
        <pc:graphicFrameChg chg="add del">
          <ac:chgData name="israt.jahan237@gmail.com" userId="5e9360b243bba00a" providerId="LiveId" clId="{F9706632-0532-B349-A8E6-A6CC692F69CF}" dt="2021-11-28T21:28:04.949" v="570" actId="26606"/>
          <ac:graphicFrameMkLst>
            <pc:docMk/>
            <pc:sldMk cId="3805741037" sldId="259"/>
            <ac:graphicFrameMk id="58" creationId="{50D0F3FC-DDB3-4AFA-BF15-3EC9501D1B2F}"/>
          </ac:graphicFrameMkLst>
        </pc:graphicFrameChg>
        <pc:graphicFrameChg chg="add del">
          <ac:chgData name="israt.jahan237@gmail.com" userId="5e9360b243bba00a" providerId="LiveId" clId="{F9706632-0532-B349-A8E6-A6CC692F69CF}" dt="2021-11-28T21:28:05.612" v="572" actId="26606"/>
          <ac:graphicFrameMkLst>
            <pc:docMk/>
            <pc:sldMk cId="3805741037" sldId="259"/>
            <ac:graphicFrameMk id="60" creationId="{5591BD98-E026-4AEF-B6B7-D247EB20AA2C}"/>
          </ac:graphicFrameMkLst>
        </pc:graphicFrameChg>
        <pc:graphicFrameChg chg="add del">
          <ac:chgData name="israt.jahan237@gmail.com" userId="5e9360b243bba00a" providerId="LiveId" clId="{F9706632-0532-B349-A8E6-A6CC692F69CF}" dt="2021-11-28T21:28:08.535" v="574" actId="26606"/>
          <ac:graphicFrameMkLst>
            <pc:docMk/>
            <pc:sldMk cId="3805741037" sldId="259"/>
            <ac:graphicFrameMk id="66" creationId="{50D0F3FC-DDB3-4AFA-BF15-3EC9501D1B2F}"/>
          </ac:graphicFrameMkLst>
        </pc:graphicFrameChg>
        <pc:graphicFrameChg chg="add del">
          <ac:chgData name="israt.jahan237@gmail.com" userId="5e9360b243bba00a" providerId="LiveId" clId="{F9706632-0532-B349-A8E6-A6CC692F69CF}" dt="2021-11-28T21:28:09.125" v="576" actId="26606"/>
          <ac:graphicFrameMkLst>
            <pc:docMk/>
            <pc:sldMk cId="3805741037" sldId="259"/>
            <ac:graphicFrameMk id="68" creationId="{5591BD98-E026-4AEF-B6B7-D247EB20AA2C}"/>
          </ac:graphicFrameMkLst>
        </pc:graphicFrameChg>
        <pc:graphicFrameChg chg="add del">
          <ac:chgData name="israt.jahan237@gmail.com" userId="5e9360b243bba00a" providerId="LiveId" clId="{F9706632-0532-B349-A8E6-A6CC692F69CF}" dt="2021-11-28T21:28:10.334" v="578" actId="26606"/>
          <ac:graphicFrameMkLst>
            <pc:docMk/>
            <pc:sldMk cId="3805741037" sldId="259"/>
            <ac:graphicFrameMk id="70" creationId="{95A6F274-6720-4153-88C9-406B7F33F96F}"/>
          </ac:graphicFrameMkLst>
        </pc:graphicFrameChg>
        <pc:graphicFrameChg chg="add del">
          <ac:chgData name="israt.jahan237@gmail.com" userId="5e9360b243bba00a" providerId="LiveId" clId="{F9706632-0532-B349-A8E6-A6CC692F69CF}" dt="2021-11-28T21:28:10.588" v="580" actId="26606"/>
          <ac:graphicFrameMkLst>
            <pc:docMk/>
            <pc:sldMk cId="3805741037" sldId="259"/>
            <ac:graphicFrameMk id="72" creationId="{5591BD98-E026-4AEF-B6B7-D247EB20AA2C}"/>
          </ac:graphicFrameMkLst>
        </pc:graphicFrameChg>
        <pc:graphicFrameChg chg="add mod modGraphic">
          <ac:chgData name="israt.jahan237@gmail.com" userId="5e9360b243bba00a" providerId="LiveId" clId="{F9706632-0532-B349-A8E6-A6CC692F69CF}" dt="2021-12-02T11:26:05.824" v="3238" actId="2"/>
          <ac:graphicFrameMkLst>
            <pc:docMk/>
            <pc:sldMk cId="3805741037" sldId="259"/>
            <ac:graphicFrameMk id="78" creationId="{50D0F3FC-DDB3-4AFA-BF15-3EC9501D1B2F}"/>
          </ac:graphicFrameMkLst>
        </pc:graphicFrameChg>
        <pc:picChg chg="add del">
          <ac:chgData name="israt.jahan237@gmail.com" userId="5e9360b243bba00a" providerId="LiveId" clId="{F9706632-0532-B349-A8E6-A6CC692F69CF}" dt="2021-11-28T21:28:04.949" v="570" actId="26606"/>
          <ac:picMkLst>
            <pc:docMk/>
            <pc:sldMk cId="3805741037" sldId="259"/>
            <ac:picMk id="6" creationId="{4DE037D6-7C83-48C2-9656-F2BD150395B1}"/>
          </ac:picMkLst>
        </pc:picChg>
        <pc:picChg chg="add del mod">
          <ac:chgData name="israt.jahan237@gmail.com" userId="5e9360b243bba00a" providerId="LiveId" clId="{F9706632-0532-B349-A8E6-A6CC692F69CF}" dt="2021-11-28T21:30:14" v="593" actId="478"/>
          <ac:picMkLst>
            <pc:docMk/>
            <pc:sldMk cId="3805741037" sldId="259"/>
            <ac:picMk id="7" creationId="{97C6288D-FD03-B142-885B-D75681A356F0}"/>
          </ac:picMkLst>
        </pc:picChg>
        <pc:picChg chg="add del">
          <ac:chgData name="israt.jahan237@gmail.com" userId="5e9360b243bba00a" providerId="LiveId" clId="{F9706632-0532-B349-A8E6-A6CC692F69CF}" dt="2021-11-28T21:28:08.535" v="574" actId="26606"/>
          <ac:picMkLst>
            <pc:docMk/>
            <pc:sldMk cId="3805741037" sldId="259"/>
            <ac:picMk id="63" creationId="{4DE037D6-7C83-48C2-9656-F2BD150395B1}"/>
          </ac:picMkLst>
        </pc:picChg>
        <pc:picChg chg="add del mod">
          <ac:chgData name="israt.jahan237@gmail.com" userId="5e9360b243bba00a" providerId="LiveId" clId="{F9706632-0532-B349-A8E6-A6CC692F69CF}" dt="2021-11-29T16:02:09.284" v="2275" actId="26606"/>
          <ac:picMkLst>
            <pc:docMk/>
            <pc:sldMk cId="3805741037" sldId="259"/>
            <ac:picMk id="75" creationId="{4DE037D6-7C83-48C2-9656-F2BD150395B1}"/>
          </ac:picMkLst>
        </pc:picChg>
        <pc:cxnChg chg="add del">
          <ac:chgData name="israt.jahan237@gmail.com" userId="5e9360b243bba00a" providerId="LiveId" clId="{F9706632-0532-B349-A8E6-A6CC692F69CF}" dt="2021-11-28T21:30:58.172" v="611" actId="26606"/>
          <ac:cxnSpMkLst>
            <pc:docMk/>
            <pc:sldMk cId="3805741037" sldId="259"/>
            <ac:cxnSpMk id="110" creationId="{67182200-4859-4C8D-BCBB-55B245C28BA3}"/>
          </ac:cxnSpMkLst>
        </pc:cxnChg>
        <pc:cxnChg chg="add del">
          <ac:chgData name="israt.jahan237@gmail.com" userId="5e9360b243bba00a" providerId="LiveId" clId="{F9706632-0532-B349-A8E6-A6CC692F69CF}" dt="2021-11-28T21:31:06" v="633" actId="26606"/>
          <ac:cxnSpMkLst>
            <pc:docMk/>
            <pc:sldMk cId="3805741037" sldId="259"/>
            <ac:cxnSpMk id="152" creationId="{67182200-4859-4C8D-BCBB-55B245C28BA3}"/>
          </ac:cxnSpMkLst>
        </pc:cxnChg>
        <pc:cxnChg chg="add del">
          <ac:chgData name="israt.jahan237@gmail.com" userId="5e9360b243bba00a" providerId="LiveId" clId="{F9706632-0532-B349-A8E6-A6CC692F69CF}" dt="2021-11-29T16:01:59.598" v="2273" actId="26606"/>
          <ac:cxnSpMkLst>
            <pc:docMk/>
            <pc:sldMk cId="3805741037" sldId="259"/>
            <ac:cxnSpMk id="211" creationId="{67182200-4859-4C8D-BCBB-55B245C28BA3}"/>
          </ac:cxnSpMkLst>
        </pc:cxnChg>
      </pc:sldChg>
      <pc:sldChg chg="addSp delSp modSp add mod setBg">
        <pc:chgData name="israt.jahan237@gmail.com" userId="5e9360b243bba00a" providerId="LiveId" clId="{F9706632-0532-B349-A8E6-A6CC692F69CF}" dt="2021-12-01T21:28:42.425" v="2624" actId="20577"/>
        <pc:sldMkLst>
          <pc:docMk/>
          <pc:sldMk cId="3071222255" sldId="260"/>
        </pc:sldMkLst>
        <pc:spChg chg="mod">
          <ac:chgData name="israt.jahan237@gmail.com" userId="5e9360b243bba00a" providerId="LiveId" clId="{F9706632-0532-B349-A8E6-A6CC692F69CF}" dt="2021-12-01T21:28:42.425" v="2624" actId="20577"/>
          <ac:spMkLst>
            <pc:docMk/>
            <pc:sldMk cId="3071222255" sldId="260"/>
            <ac:spMk id="2" creationId="{7B7C13C4-E995-6443-B503-B276CE57E884}"/>
          </ac:spMkLst>
        </pc:spChg>
        <pc:spChg chg="mod">
          <ac:chgData name="israt.jahan237@gmail.com" userId="5e9360b243bba00a" providerId="LiveId" clId="{F9706632-0532-B349-A8E6-A6CC692F69CF}" dt="2021-11-29T15:52:54.247" v="2203" actId="123"/>
          <ac:spMkLst>
            <pc:docMk/>
            <pc:sldMk cId="3071222255" sldId="260"/>
            <ac:spMk id="3" creationId="{8FE4C2D9-39F6-B249-9632-332E5F0E0196}"/>
          </ac:spMkLst>
        </pc:spChg>
        <pc:spChg chg="add del mod">
          <ac:chgData name="israt.jahan237@gmail.com" userId="5e9360b243bba00a" providerId="LiveId" clId="{F9706632-0532-B349-A8E6-A6CC692F69CF}" dt="2021-11-28T21:38:46.827" v="790"/>
          <ac:spMkLst>
            <pc:docMk/>
            <pc:sldMk cId="3071222255" sldId="260"/>
            <ac:spMk id="4" creationId="{7FADF0F0-13D6-1947-BAE0-46A7531D70D6}"/>
          </ac:spMkLst>
        </pc:spChg>
        <pc:spChg chg="add del mod">
          <ac:chgData name="israt.jahan237@gmail.com" userId="5e9360b243bba00a" providerId="LiveId" clId="{F9706632-0532-B349-A8E6-A6CC692F69CF}" dt="2021-11-28T21:40:28.632" v="860" actId="478"/>
          <ac:spMkLst>
            <pc:docMk/>
            <pc:sldMk cId="3071222255" sldId="260"/>
            <ac:spMk id="5" creationId="{DA90265D-C2DC-B44D-A385-9FDFD957E6E1}"/>
          </ac:spMkLst>
        </pc:spChg>
        <pc:spChg chg="add mod ord">
          <ac:chgData name="israt.jahan237@gmail.com" userId="5e9360b243bba00a" providerId="LiveId" clId="{F9706632-0532-B349-A8E6-A6CC692F69CF}" dt="2021-11-28T21:43:32.439" v="1015" actId="26606"/>
          <ac:spMkLst>
            <pc:docMk/>
            <pc:sldMk cId="3071222255" sldId="260"/>
            <ac:spMk id="6" creationId="{BF2FB1DC-034B-3840-9D40-7A53B9AC59D1}"/>
          </ac:spMkLst>
        </pc:spChg>
        <pc:spChg chg="add del mod">
          <ac:chgData name="israt.jahan237@gmail.com" userId="5e9360b243bba00a" providerId="LiveId" clId="{F9706632-0532-B349-A8E6-A6CC692F69CF}" dt="2021-11-28T21:42:39.178" v="981" actId="478"/>
          <ac:spMkLst>
            <pc:docMk/>
            <pc:sldMk cId="3071222255" sldId="260"/>
            <ac:spMk id="7" creationId="{F3F183BB-D429-5740-B4A0-43D1410EDF89}"/>
          </ac:spMkLst>
        </pc:spChg>
        <pc:spChg chg="add del">
          <ac:chgData name="israt.jahan237@gmail.com" userId="5e9360b243bba00a" providerId="LiveId" clId="{F9706632-0532-B349-A8E6-A6CC692F69CF}" dt="2021-11-28T21:43:14.346" v="986" actId="26606"/>
          <ac:spMkLst>
            <pc:docMk/>
            <pc:sldMk cId="3071222255" sldId="260"/>
            <ac:spMk id="13" creationId="{F821940F-7A1D-4ACC-85B4-A932898ABB37}"/>
          </ac:spMkLst>
        </pc:spChg>
        <pc:spChg chg="add del">
          <ac:chgData name="israt.jahan237@gmail.com" userId="5e9360b243bba00a" providerId="LiveId" clId="{F9706632-0532-B349-A8E6-A6CC692F69CF}" dt="2021-11-28T21:43:14.346" v="986" actId="26606"/>
          <ac:spMkLst>
            <pc:docMk/>
            <pc:sldMk cId="3071222255" sldId="260"/>
            <ac:spMk id="15" creationId="{16674508-81D3-48CF-96BF-7FC60EAA572A}"/>
          </ac:spMkLst>
        </pc:spChg>
        <pc:spChg chg="add del">
          <ac:chgData name="israt.jahan237@gmail.com" userId="5e9360b243bba00a" providerId="LiveId" clId="{F9706632-0532-B349-A8E6-A6CC692F69CF}" dt="2021-11-28T21:43:17.089" v="988" actId="26606"/>
          <ac:spMkLst>
            <pc:docMk/>
            <pc:sldMk cId="3071222255" sldId="260"/>
            <ac:spMk id="17" creationId="{5E39A796-BE83-48B1-B33F-35C4A32AAB57}"/>
          </ac:spMkLst>
        </pc:spChg>
        <pc:spChg chg="add del">
          <ac:chgData name="israt.jahan237@gmail.com" userId="5e9360b243bba00a" providerId="LiveId" clId="{F9706632-0532-B349-A8E6-A6CC692F69CF}" dt="2021-11-28T21:43:17.089" v="988" actId="26606"/>
          <ac:spMkLst>
            <pc:docMk/>
            <pc:sldMk cId="3071222255" sldId="260"/>
            <ac:spMk id="18" creationId="{72F84B47-E267-4194-8194-831DB7B5547F}"/>
          </ac:spMkLst>
        </pc:spChg>
        <pc:spChg chg="add del">
          <ac:chgData name="israt.jahan237@gmail.com" userId="5e9360b243bba00a" providerId="LiveId" clId="{F9706632-0532-B349-A8E6-A6CC692F69CF}" dt="2021-11-28T21:43:18.167" v="990" actId="26606"/>
          <ac:spMkLst>
            <pc:docMk/>
            <pc:sldMk cId="3071222255" sldId="260"/>
            <ac:spMk id="19" creationId="{98E79BE4-34FE-485A-98A5-92CE8F7C4743}"/>
          </ac:spMkLst>
        </pc:spChg>
        <pc:spChg chg="add del">
          <ac:chgData name="israt.jahan237@gmail.com" userId="5e9360b243bba00a" providerId="LiveId" clId="{F9706632-0532-B349-A8E6-A6CC692F69CF}" dt="2021-11-28T21:43:18.167" v="990" actId="26606"/>
          <ac:spMkLst>
            <pc:docMk/>
            <pc:sldMk cId="3071222255" sldId="260"/>
            <ac:spMk id="20" creationId="{0288C6B4-AFC3-407F-A595-EFFD38D4CCAF}"/>
          </ac:spMkLst>
        </pc:spChg>
        <pc:spChg chg="add del">
          <ac:chgData name="israt.jahan237@gmail.com" userId="5e9360b243bba00a" providerId="LiveId" clId="{F9706632-0532-B349-A8E6-A6CC692F69CF}" dt="2021-11-28T21:43:18.167" v="990" actId="26606"/>
          <ac:spMkLst>
            <pc:docMk/>
            <pc:sldMk cId="3071222255" sldId="260"/>
            <ac:spMk id="21" creationId="{7A5F0580-5EE9-419F-96EE-B6529EF6E7D0}"/>
          </ac:spMkLst>
        </pc:spChg>
        <pc:spChg chg="add del">
          <ac:chgData name="israt.jahan237@gmail.com" userId="5e9360b243bba00a" providerId="LiveId" clId="{F9706632-0532-B349-A8E6-A6CC692F69CF}" dt="2021-11-28T21:43:18.167" v="990" actId="26606"/>
          <ac:spMkLst>
            <pc:docMk/>
            <pc:sldMk cId="3071222255" sldId="260"/>
            <ac:spMk id="22" creationId="{CF236821-17FE-429B-8D2C-08E13A64EA40}"/>
          </ac:spMkLst>
        </pc:spChg>
        <pc:spChg chg="add del">
          <ac:chgData name="israt.jahan237@gmail.com" userId="5e9360b243bba00a" providerId="LiveId" clId="{F9706632-0532-B349-A8E6-A6CC692F69CF}" dt="2021-11-28T21:43:18.167" v="990" actId="26606"/>
          <ac:spMkLst>
            <pc:docMk/>
            <pc:sldMk cId="3071222255" sldId="260"/>
            <ac:spMk id="23" creationId="{C0BDBCD2-E081-43AB-9119-C55465E59757}"/>
          </ac:spMkLst>
        </pc:spChg>
        <pc:spChg chg="add del">
          <ac:chgData name="israt.jahan237@gmail.com" userId="5e9360b243bba00a" providerId="LiveId" clId="{F9706632-0532-B349-A8E6-A6CC692F69CF}" dt="2021-11-28T21:43:20.895" v="992" actId="26606"/>
          <ac:spMkLst>
            <pc:docMk/>
            <pc:sldMk cId="3071222255" sldId="260"/>
            <ac:spMk id="25" creationId="{92468898-5A6E-4D55-85EC-308E785EE06C}"/>
          </ac:spMkLst>
        </pc:spChg>
        <pc:spChg chg="add del">
          <ac:chgData name="israt.jahan237@gmail.com" userId="5e9360b243bba00a" providerId="LiveId" clId="{F9706632-0532-B349-A8E6-A6CC692F69CF}" dt="2021-11-28T21:43:20.895" v="992" actId="26606"/>
          <ac:spMkLst>
            <pc:docMk/>
            <pc:sldMk cId="3071222255" sldId="260"/>
            <ac:spMk id="26" creationId="{3E23A947-2D45-4208-AE2B-64948C87A3EB}"/>
          </ac:spMkLst>
        </pc:spChg>
        <pc:spChg chg="add del">
          <ac:chgData name="israt.jahan237@gmail.com" userId="5e9360b243bba00a" providerId="LiveId" clId="{F9706632-0532-B349-A8E6-A6CC692F69CF}" dt="2021-11-28T21:43:20.895" v="992" actId="26606"/>
          <ac:spMkLst>
            <pc:docMk/>
            <pc:sldMk cId="3071222255" sldId="260"/>
            <ac:spMk id="27" creationId="{E5BBB0F9-6A59-4D02-A9C7-A2D6516684CE}"/>
          </ac:spMkLst>
        </pc:spChg>
        <pc:spChg chg="add del">
          <ac:chgData name="israt.jahan237@gmail.com" userId="5e9360b243bba00a" providerId="LiveId" clId="{F9706632-0532-B349-A8E6-A6CC692F69CF}" dt="2021-11-28T21:43:21.828" v="994" actId="26606"/>
          <ac:spMkLst>
            <pc:docMk/>
            <pc:sldMk cId="3071222255" sldId="260"/>
            <ac:spMk id="29" creationId="{5C8908E2-EE49-44D2-9428-A28D2312A8D5}"/>
          </ac:spMkLst>
        </pc:spChg>
        <pc:spChg chg="add del">
          <ac:chgData name="israt.jahan237@gmail.com" userId="5e9360b243bba00a" providerId="LiveId" clId="{F9706632-0532-B349-A8E6-A6CC692F69CF}" dt="2021-11-28T21:43:21.828" v="994" actId="26606"/>
          <ac:spMkLst>
            <pc:docMk/>
            <pc:sldMk cId="3071222255" sldId="260"/>
            <ac:spMk id="32" creationId="{215A9370-15D3-4C30-8BA1-2059A74C9990}"/>
          </ac:spMkLst>
        </pc:spChg>
        <pc:spChg chg="add del">
          <ac:chgData name="israt.jahan237@gmail.com" userId="5e9360b243bba00a" providerId="LiveId" clId="{F9706632-0532-B349-A8E6-A6CC692F69CF}" dt="2021-11-28T21:43:21.828" v="994" actId="26606"/>
          <ac:spMkLst>
            <pc:docMk/>
            <pc:sldMk cId="3071222255" sldId="260"/>
            <ac:spMk id="33" creationId="{ED888B23-07FA-482A-96DF-47E31AF1A603}"/>
          </ac:spMkLst>
        </pc:spChg>
        <pc:spChg chg="add del">
          <ac:chgData name="israt.jahan237@gmail.com" userId="5e9360b243bba00a" providerId="LiveId" clId="{F9706632-0532-B349-A8E6-A6CC692F69CF}" dt="2021-11-28T21:43:24.296" v="996" actId="26606"/>
          <ac:spMkLst>
            <pc:docMk/>
            <pc:sldMk cId="3071222255" sldId="260"/>
            <ac:spMk id="35" creationId="{23E547B5-89CF-4EC0-96DE-25771AED0799}"/>
          </ac:spMkLst>
        </pc:spChg>
        <pc:spChg chg="add del">
          <ac:chgData name="israt.jahan237@gmail.com" userId="5e9360b243bba00a" providerId="LiveId" clId="{F9706632-0532-B349-A8E6-A6CC692F69CF}" dt="2021-11-28T21:43:24.296" v="996" actId="26606"/>
          <ac:spMkLst>
            <pc:docMk/>
            <pc:sldMk cId="3071222255" sldId="260"/>
            <ac:spMk id="36" creationId="{3F0B8CEB-8279-4E5E-A0CE-1FC9F71736F2}"/>
          </ac:spMkLst>
        </pc:spChg>
        <pc:spChg chg="add del">
          <ac:chgData name="israt.jahan237@gmail.com" userId="5e9360b243bba00a" providerId="LiveId" clId="{F9706632-0532-B349-A8E6-A6CC692F69CF}" dt="2021-11-28T21:43:25.346" v="998" actId="26606"/>
          <ac:spMkLst>
            <pc:docMk/>
            <pc:sldMk cId="3071222255" sldId="260"/>
            <ac:spMk id="38" creationId="{33CD251C-A887-4D2F-925B-FC097198538B}"/>
          </ac:spMkLst>
        </pc:spChg>
        <pc:spChg chg="add del">
          <ac:chgData name="israt.jahan237@gmail.com" userId="5e9360b243bba00a" providerId="LiveId" clId="{F9706632-0532-B349-A8E6-A6CC692F69CF}" dt="2021-11-28T21:43:25.346" v="998" actId="26606"/>
          <ac:spMkLst>
            <pc:docMk/>
            <pc:sldMk cId="3071222255" sldId="260"/>
            <ac:spMk id="39" creationId="{B19D093C-27FB-4032-B282-42C4563F257C}"/>
          </ac:spMkLst>
        </pc:spChg>
        <pc:spChg chg="add del">
          <ac:chgData name="israt.jahan237@gmail.com" userId="5e9360b243bba00a" providerId="LiveId" clId="{F9706632-0532-B349-A8E6-A6CC692F69CF}" dt="2021-11-28T21:43:26.314" v="1000" actId="26606"/>
          <ac:spMkLst>
            <pc:docMk/>
            <pc:sldMk cId="3071222255" sldId="260"/>
            <ac:spMk id="44" creationId="{3CD9DF72-87A3-404E-A828-84CBF11A8303}"/>
          </ac:spMkLst>
        </pc:spChg>
        <pc:spChg chg="add del">
          <ac:chgData name="israt.jahan237@gmail.com" userId="5e9360b243bba00a" providerId="LiveId" clId="{F9706632-0532-B349-A8E6-A6CC692F69CF}" dt="2021-11-28T21:43:27.380" v="1002" actId="26606"/>
          <ac:spMkLst>
            <pc:docMk/>
            <pc:sldMk cId="3071222255" sldId="260"/>
            <ac:spMk id="47" creationId="{04C21BAE-6866-4C7A-A7EC-C1B2E572D5BE}"/>
          </ac:spMkLst>
        </pc:spChg>
        <pc:spChg chg="add del">
          <ac:chgData name="israt.jahan237@gmail.com" userId="5e9360b243bba00a" providerId="LiveId" clId="{F9706632-0532-B349-A8E6-A6CC692F69CF}" dt="2021-11-28T21:43:27.380" v="1002" actId="26606"/>
          <ac:spMkLst>
            <pc:docMk/>
            <pc:sldMk cId="3071222255" sldId="260"/>
            <ac:spMk id="48" creationId="{C74F2646-08C7-4051-81DA-751C43A03FC1}"/>
          </ac:spMkLst>
        </pc:spChg>
        <pc:spChg chg="add del">
          <ac:chgData name="israt.jahan237@gmail.com" userId="5e9360b243bba00a" providerId="LiveId" clId="{F9706632-0532-B349-A8E6-A6CC692F69CF}" dt="2021-11-28T21:43:27.380" v="1002" actId="26606"/>
          <ac:spMkLst>
            <pc:docMk/>
            <pc:sldMk cId="3071222255" sldId="260"/>
            <ac:spMk id="49" creationId="{DCD6552F-C98B-4FBA-842F-3EF2D5ACA1FF}"/>
          </ac:spMkLst>
        </pc:spChg>
        <pc:spChg chg="add del">
          <ac:chgData name="israt.jahan237@gmail.com" userId="5e9360b243bba00a" providerId="LiveId" clId="{F9706632-0532-B349-A8E6-A6CC692F69CF}" dt="2021-11-28T21:43:27.380" v="1002" actId="26606"/>
          <ac:spMkLst>
            <pc:docMk/>
            <pc:sldMk cId="3071222255" sldId="260"/>
            <ac:spMk id="50" creationId="{F0C518C2-0AA4-470C-87B9-9CBF428FBA25}"/>
          </ac:spMkLst>
        </pc:spChg>
        <pc:spChg chg="add del">
          <ac:chgData name="israt.jahan237@gmail.com" userId="5e9360b243bba00a" providerId="LiveId" clId="{F9706632-0532-B349-A8E6-A6CC692F69CF}" dt="2021-11-28T21:43:28.689" v="1004" actId="26606"/>
          <ac:spMkLst>
            <pc:docMk/>
            <pc:sldMk cId="3071222255" sldId="260"/>
            <ac:spMk id="52" creationId="{3CD9DF72-87A3-404E-A828-84CBF11A8303}"/>
          </ac:spMkLst>
        </pc:spChg>
        <pc:spChg chg="add del">
          <ac:chgData name="israt.jahan237@gmail.com" userId="5e9360b243bba00a" providerId="LiveId" clId="{F9706632-0532-B349-A8E6-A6CC692F69CF}" dt="2021-11-28T21:43:29.981" v="1006" actId="26606"/>
          <ac:spMkLst>
            <pc:docMk/>
            <pc:sldMk cId="3071222255" sldId="260"/>
            <ac:spMk id="55" creationId="{04C21BAE-6866-4C7A-A7EC-C1B2E572D5BE}"/>
          </ac:spMkLst>
        </pc:spChg>
        <pc:spChg chg="add del">
          <ac:chgData name="israt.jahan237@gmail.com" userId="5e9360b243bba00a" providerId="LiveId" clId="{F9706632-0532-B349-A8E6-A6CC692F69CF}" dt="2021-11-28T21:43:29.981" v="1006" actId="26606"/>
          <ac:spMkLst>
            <pc:docMk/>
            <pc:sldMk cId="3071222255" sldId="260"/>
            <ac:spMk id="56" creationId="{C74F2646-08C7-4051-81DA-751C43A03FC1}"/>
          </ac:spMkLst>
        </pc:spChg>
        <pc:spChg chg="add del">
          <ac:chgData name="israt.jahan237@gmail.com" userId="5e9360b243bba00a" providerId="LiveId" clId="{F9706632-0532-B349-A8E6-A6CC692F69CF}" dt="2021-11-28T21:43:29.981" v="1006" actId="26606"/>
          <ac:spMkLst>
            <pc:docMk/>
            <pc:sldMk cId="3071222255" sldId="260"/>
            <ac:spMk id="57" creationId="{DCD6552F-C98B-4FBA-842F-3EF2D5ACA1FF}"/>
          </ac:spMkLst>
        </pc:spChg>
        <pc:spChg chg="add del">
          <ac:chgData name="israt.jahan237@gmail.com" userId="5e9360b243bba00a" providerId="LiveId" clId="{F9706632-0532-B349-A8E6-A6CC692F69CF}" dt="2021-11-28T21:43:29.981" v="1006" actId="26606"/>
          <ac:spMkLst>
            <pc:docMk/>
            <pc:sldMk cId="3071222255" sldId="260"/>
            <ac:spMk id="58" creationId="{F0C518C2-0AA4-470C-87B9-9CBF428FBA25}"/>
          </ac:spMkLst>
        </pc:spChg>
        <pc:spChg chg="add del">
          <ac:chgData name="israt.jahan237@gmail.com" userId="5e9360b243bba00a" providerId="LiveId" clId="{F9706632-0532-B349-A8E6-A6CC692F69CF}" dt="2021-11-28T21:43:30.418" v="1008" actId="26606"/>
          <ac:spMkLst>
            <pc:docMk/>
            <pc:sldMk cId="3071222255" sldId="260"/>
            <ac:spMk id="60" creationId="{3CD9DF72-87A3-404E-A828-84CBF11A8303}"/>
          </ac:spMkLst>
        </pc:spChg>
        <pc:spChg chg="add del">
          <ac:chgData name="israt.jahan237@gmail.com" userId="5e9360b243bba00a" providerId="LiveId" clId="{F9706632-0532-B349-A8E6-A6CC692F69CF}" dt="2021-11-28T21:43:30.905" v="1010" actId="26606"/>
          <ac:spMkLst>
            <pc:docMk/>
            <pc:sldMk cId="3071222255" sldId="260"/>
            <ac:spMk id="63" creationId="{33CD251C-A887-4D2F-925B-FC097198538B}"/>
          </ac:spMkLst>
        </pc:spChg>
        <pc:spChg chg="add del">
          <ac:chgData name="israt.jahan237@gmail.com" userId="5e9360b243bba00a" providerId="LiveId" clId="{F9706632-0532-B349-A8E6-A6CC692F69CF}" dt="2021-11-28T21:43:30.905" v="1010" actId="26606"/>
          <ac:spMkLst>
            <pc:docMk/>
            <pc:sldMk cId="3071222255" sldId="260"/>
            <ac:spMk id="64" creationId="{B19D093C-27FB-4032-B282-42C4563F257C}"/>
          </ac:spMkLst>
        </pc:spChg>
        <pc:spChg chg="add del">
          <ac:chgData name="israt.jahan237@gmail.com" userId="5e9360b243bba00a" providerId="LiveId" clId="{F9706632-0532-B349-A8E6-A6CC692F69CF}" dt="2021-11-28T21:43:31.684" v="1012" actId="26606"/>
          <ac:spMkLst>
            <pc:docMk/>
            <pc:sldMk cId="3071222255" sldId="260"/>
            <ac:spMk id="69" creationId="{23E547B5-89CF-4EC0-96DE-25771AED0799}"/>
          </ac:spMkLst>
        </pc:spChg>
        <pc:spChg chg="add del">
          <ac:chgData name="israt.jahan237@gmail.com" userId="5e9360b243bba00a" providerId="LiveId" clId="{F9706632-0532-B349-A8E6-A6CC692F69CF}" dt="2021-11-28T21:43:31.684" v="1012" actId="26606"/>
          <ac:spMkLst>
            <pc:docMk/>
            <pc:sldMk cId="3071222255" sldId="260"/>
            <ac:spMk id="70" creationId="{3F0B8CEB-8279-4E5E-A0CE-1FC9F71736F2}"/>
          </ac:spMkLst>
        </pc:spChg>
        <pc:spChg chg="add del">
          <ac:chgData name="israt.jahan237@gmail.com" userId="5e9360b243bba00a" providerId="LiveId" clId="{F9706632-0532-B349-A8E6-A6CC692F69CF}" dt="2021-11-28T21:43:32.426" v="1014" actId="26606"/>
          <ac:spMkLst>
            <pc:docMk/>
            <pc:sldMk cId="3071222255" sldId="260"/>
            <ac:spMk id="72" creationId="{5C8908E2-EE49-44D2-9428-A28D2312A8D5}"/>
          </ac:spMkLst>
        </pc:spChg>
        <pc:spChg chg="add del">
          <ac:chgData name="israt.jahan237@gmail.com" userId="5e9360b243bba00a" providerId="LiveId" clId="{F9706632-0532-B349-A8E6-A6CC692F69CF}" dt="2021-11-28T21:43:32.426" v="1014" actId="26606"/>
          <ac:spMkLst>
            <pc:docMk/>
            <pc:sldMk cId="3071222255" sldId="260"/>
            <ac:spMk id="75" creationId="{215A9370-15D3-4C30-8BA1-2059A74C9990}"/>
          </ac:spMkLst>
        </pc:spChg>
        <pc:spChg chg="add del">
          <ac:chgData name="israt.jahan237@gmail.com" userId="5e9360b243bba00a" providerId="LiveId" clId="{F9706632-0532-B349-A8E6-A6CC692F69CF}" dt="2021-11-28T21:43:32.426" v="1014" actId="26606"/>
          <ac:spMkLst>
            <pc:docMk/>
            <pc:sldMk cId="3071222255" sldId="260"/>
            <ac:spMk id="76" creationId="{ED888B23-07FA-482A-96DF-47E31AF1A603}"/>
          </ac:spMkLst>
        </pc:spChg>
        <pc:spChg chg="add">
          <ac:chgData name="israt.jahan237@gmail.com" userId="5e9360b243bba00a" providerId="LiveId" clId="{F9706632-0532-B349-A8E6-A6CC692F69CF}" dt="2021-11-28T21:43:32.439" v="1015" actId="26606"/>
          <ac:spMkLst>
            <pc:docMk/>
            <pc:sldMk cId="3071222255" sldId="260"/>
            <ac:spMk id="78" creationId="{92468898-5A6E-4D55-85EC-308E785EE06C}"/>
          </ac:spMkLst>
        </pc:spChg>
        <pc:spChg chg="add">
          <ac:chgData name="israt.jahan237@gmail.com" userId="5e9360b243bba00a" providerId="LiveId" clId="{F9706632-0532-B349-A8E6-A6CC692F69CF}" dt="2021-11-28T21:43:32.439" v="1015" actId="26606"/>
          <ac:spMkLst>
            <pc:docMk/>
            <pc:sldMk cId="3071222255" sldId="260"/>
            <ac:spMk id="79" creationId="{3E23A947-2D45-4208-AE2B-64948C87A3EB}"/>
          </ac:spMkLst>
        </pc:spChg>
        <pc:spChg chg="add">
          <ac:chgData name="israt.jahan237@gmail.com" userId="5e9360b243bba00a" providerId="LiveId" clId="{F9706632-0532-B349-A8E6-A6CC692F69CF}" dt="2021-11-28T21:43:32.439" v="1015" actId="26606"/>
          <ac:spMkLst>
            <pc:docMk/>
            <pc:sldMk cId="3071222255" sldId="260"/>
            <ac:spMk id="80" creationId="{E5BBB0F9-6A59-4D02-A9C7-A2D6516684CE}"/>
          </ac:spMkLst>
        </pc:spChg>
        <pc:grpChg chg="add del">
          <ac:chgData name="israt.jahan237@gmail.com" userId="5e9360b243bba00a" providerId="LiveId" clId="{F9706632-0532-B349-A8E6-A6CC692F69CF}" dt="2021-11-28T21:43:21.828" v="994" actId="26606"/>
          <ac:grpSpMkLst>
            <pc:docMk/>
            <pc:sldMk cId="3071222255" sldId="260"/>
            <ac:grpSpMk id="30" creationId="{514E1141-65DC-4F54-8399-7221AE6F83D4}"/>
          </ac:grpSpMkLst>
        </pc:grpChg>
        <pc:grpChg chg="add del">
          <ac:chgData name="israt.jahan237@gmail.com" userId="5e9360b243bba00a" providerId="LiveId" clId="{F9706632-0532-B349-A8E6-A6CC692F69CF}" dt="2021-11-28T21:43:25.346" v="998" actId="26606"/>
          <ac:grpSpMkLst>
            <pc:docMk/>
            <pc:sldMk cId="3071222255" sldId="260"/>
            <ac:grpSpMk id="40" creationId="{35EE815E-1BD3-4777-B652-6D98825BF66B}"/>
          </ac:grpSpMkLst>
        </pc:grpChg>
        <pc:grpChg chg="add del">
          <ac:chgData name="israt.jahan237@gmail.com" userId="5e9360b243bba00a" providerId="LiveId" clId="{F9706632-0532-B349-A8E6-A6CC692F69CF}" dt="2021-11-28T21:43:30.905" v="1010" actId="26606"/>
          <ac:grpSpMkLst>
            <pc:docMk/>
            <pc:sldMk cId="3071222255" sldId="260"/>
            <ac:grpSpMk id="65" creationId="{35EE815E-1BD3-4777-B652-6D98825BF66B}"/>
          </ac:grpSpMkLst>
        </pc:grpChg>
        <pc:grpChg chg="add del">
          <ac:chgData name="israt.jahan237@gmail.com" userId="5e9360b243bba00a" providerId="LiveId" clId="{F9706632-0532-B349-A8E6-A6CC692F69CF}" dt="2021-11-28T21:43:32.426" v="1014" actId="26606"/>
          <ac:grpSpMkLst>
            <pc:docMk/>
            <pc:sldMk cId="3071222255" sldId="260"/>
            <ac:grpSpMk id="73" creationId="{514E1141-65DC-4F54-8399-7221AE6F83D4}"/>
          </ac:grpSpMkLst>
        </pc:grpChg>
        <pc:picChg chg="add mod ord">
          <ac:chgData name="israt.jahan237@gmail.com" userId="5e9360b243bba00a" providerId="LiveId" clId="{F9706632-0532-B349-A8E6-A6CC692F69CF}" dt="2021-11-28T21:43:32.439" v="1015" actId="26606"/>
          <ac:picMkLst>
            <pc:docMk/>
            <pc:sldMk cId="3071222255" sldId="260"/>
            <ac:picMk id="8" creationId="{5A9E8FC7-C466-544E-A570-00D41CE97E21}"/>
          </ac:picMkLst>
        </pc:picChg>
        <pc:cxnChg chg="add del">
          <ac:chgData name="israt.jahan237@gmail.com" userId="5e9360b243bba00a" providerId="LiveId" clId="{F9706632-0532-B349-A8E6-A6CC692F69CF}" dt="2021-11-28T21:43:26.314" v="1000" actId="26606"/>
          <ac:cxnSpMkLst>
            <pc:docMk/>
            <pc:sldMk cId="3071222255" sldId="260"/>
            <ac:cxnSpMk id="45" creationId="{20E3A342-4D61-4E3F-AF90-1AB42AEB96CC}"/>
          </ac:cxnSpMkLst>
        </pc:cxnChg>
        <pc:cxnChg chg="add del">
          <ac:chgData name="israt.jahan237@gmail.com" userId="5e9360b243bba00a" providerId="LiveId" clId="{F9706632-0532-B349-A8E6-A6CC692F69CF}" dt="2021-11-28T21:43:28.689" v="1004" actId="26606"/>
          <ac:cxnSpMkLst>
            <pc:docMk/>
            <pc:sldMk cId="3071222255" sldId="260"/>
            <ac:cxnSpMk id="53" creationId="{20E3A342-4D61-4E3F-AF90-1AB42AEB96CC}"/>
          </ac:cxnSpMkLst>
        </pc:cxnChg>
        <pc:cxnChg chg="add del">
          <ac:chgData name="israt.jahan237@gmail.com" userId="5e9360b243bba00a" providerId="LiveId" clId="{F9706632-0532-B349-A8E6-A6CC692F69CF}" dt="2021-11-28T21:43:30.418" v="1008" actId="26606"/>
          <ac:cxnSpMkLst>
            <pc:docMk/>
            <pc:sldMk cId="3071222255" sldId="260"/>
            <ac:cxnSpMk id="61" creationId="{20E3A342-4D61-4E3F-AF90-1AB42AEB96CC}"/>
          </ac:cxnSpMkLst>
        </pc:cxnChg>
      </pc:sldChg>
      <pc:sldChg chg="addSp delSp modSp add mod ord">
        <pc:chgData name="israt.jahan237@gmail.com" userId="5e9360b243bba00a" providerId="LiveId" clId="{F9706632-0532-B349-A8E6-A6CC692F69CF}" dt="2021-12-01T20:57:21.671" v="2280"/>
        <pc:sldMkLst>
          <pc:docMk/>
          <pc:sldMk cId="1552991564" sldId="261"/>
        </pc:sldMkLst>
        <pc:spChg chg="mod">
          <ac:chgData name="israt.jahan237@gmail.com" userId="5e9360b243bba00a" providerId="LiveId" clId="{F9706632-0532-B349-A8E6-A6CC692F69CF}" dt="2021-11-28T21:50:36.334" v="1071" actId="20577"/>
          <ac:spMkLst>
            <pc:docMk/>
            <pc:sldMk cId="1552991564" sldId="261"/>
            <ac:spMk id="2" creationId="{93770F73-52F9-C344-9116-376239196A10}"/>
          </ac:spMkLst>
        </pc:spChg>
        <pc:spChg chg="del">
          <ac:chgData name="israt.jahan237@gmail.com" userId="5e9360b243bba00a" providerId="LiveId" clId="{F9706632-0532-B349-A8E6-A6CC692F69CF}" dt="2021-11-28T21:50:47.545" v="1072" actId="3680"/>
          <ac:spMkLst>
            <pc:docMk/>
            <pc:sldMk cId="1552991564" sldId="261"/>
            <ac:spMk id="3" creationId="{F229D45D-81E3-B04E-A5FE-F65732E52291}"/>
          </ac:spMkLst>
        </pc:spChg>
        <pc:graphicFrameChg chg="add mod ord modGraphic">
          <ac:chgData name="israt.jahan237@gmail.com" userId="5e9360b243bba00a" providerId="LiveId" clId="{F9706632-0532-B349-A8E6-A6CC692F69CF}" dt="2021-11-28T22:00:43.881" v="1174" actId="207"/>
          <ac:graphicFrameMkLst>
            <pc:docMk/>
            <pc:sldMk cId="1552991564" sldId="261"/>
            <ac:graphicFrameMk id="4" creationId="{C0D0C722-966C-2A4C-A5FD-D8F401DE03C5}"/>
          </ac:graphicFrameMkLst>
        </pc:graphicFrameChg>
        <pc:picChg chg="add mod modCrop">
          <ac:chgData name="israt.jahan237@gmail.com" userId="5e9360b243bba00a" providerId="LiveId" clId="{F9706632-0532-B349-A8E6-A6CC692F69CF}" dt="2021-11-28T22:00:01.061" v="1172" actId="1076"/>
          <ac:picMkLst>
            <pc:docMk/>
            <pc:sldMk cId="1552991564" sldId="261"/>
            <ac:picMk id="5" creationId="{DDDE2783-E0EC-A74B-B1E6-BF2A06B3DA7E}"/>
          </ac:picMkLst>
        </pc:picChg>
        <pc:picChg chg="add del mod modCrop">
          <ac:chgData name="israt.jahan237@gmail.com" userId="5e9360b243bba00a" providerId="LiveId" clId="{F9706632-0532-B349-A8E6-A6CC692F69CF}" dt="2021-11-28T21:55:39.523" v="1128" actId="1076"/>
          <ac:picMkLst>
            <pc:docMk/>
            <pc:sldMk cId="1552991564" sldId="261"/>
            <ac:picMk id="6" creationId="{322CAEB5-6C49-0743-A96B-97A2A688BC39}"/>
          </ac:picMkLst>
        </pc:picChg>
        <pc:picChg chg="add mod modCrop">
          <ac:chgData name="israt.jahan237@gmail.com" userId="5e9360b243bba00a" providerId="LiveId" clId="{F9706632-0532-B349-A8E6-A6CC692F69CF}" dt="2021-11-28T21:59:08.582" v="1165" actId="1076"/>
          <ac:picMkLst>
            <pc:docMk/>
            <pc:sldMk cId="1552991564" sldId="261"/>
            <ac:picMk id="7" creationId="{5210AF4B-0D7E-A041-9D62-0E447648F8EA}"/>
          </ac:picMkLst>
        </pc:picChg>
        <pc:picChg chg="add mod modCrop">
          <ac:chgData name="israt.jahan237@gmail.com" userId="5e9360b243bba00a" providerId="LiveId" clId="{F9706632-0532-B349-A8E6-A6CC692F69CF}" dt="2021-11-28T21:59:41.537" v="1169" actId="1076"/>
          <ac:picMkLst>
            <pc:docMk/>
            <pc:sldMk cId="1552991564" sldId="261"/>
            <ac:picMk id="8" creationId="{6916F25E-EED4-3142-8733-A3C4619C8381}"/>
          </ac:picMkLst>
        </pc:picChg>
      </pc:sldChg>
      <pc:sldChg chg="modSp add mod">
        <pc:chgData name="israt.jahan237@gmail.com" userId="5e9360b243bba00a" providerId="LiveId" clId="{F9706632-0532-B349-A8E6-A6CC692F69CF}" dt="2021-11-28T21:44:41.106" v="1041" actId="20577"/>
        <pc:sldMkLst>
          <pc:docMk/>
          <pc:sldMk cId="1473991753" sldId="262"/>
        </pc:sldMkLst>
        <pc:spChg chg="mod">
          <ac:chgData name="israt.jahan237@gmail.com" userId="5e9360b243bba00a" providerId="LiveId" clId="{F9706632-0532-B349-A8E6-A6CC692F69CF}" dt="2021-11-28T21:44:41.106" v="1041" actId="20577"/>
          <ac:spMkLst>
            <pc:docMk/>
            <pc:sldMk cId="1473991753" sldId="262"/>
            <ac:spMk id="2" creationId="{8EDE57E9-15A8-F44B-8D50-BA627D116E67}"/>
          </ac:spMkLst>
        </pc:spChg>
      </pc:sldChg>
      <pc:sldChg chg="addSp delSp modSp add mod setBg setClrOvrMap">
        <pc:chgData name="israt.jahan237@gmail.com" userId="5e9360b243bba00a" providerId="LiveId" clId="{F9706632-0532-B349-A8E6-A6CC692F69CF}" dt="2021-12-01T22:05:04.034" v="3041" actId="20577"/>
        <pc:sldMkLst>
          <pc:docMk/>
          <pc:sldMk cId="1062529378" sldId="263"/>
        </pc:sldMkLst>
        <pc:spChg chg="mod ord">
          <ac:chgData name="israt.jahan237@gmail.com" userId="5e9360b243bba00a" providerId="LiveId" clId="{F9706632-0532-B349-A8E6-A6CC692F69CF}" dt="2021-12-01T21:29:20.771" v="2643" actId="20577"/>
          <ac:spMkLst>
            <pc:docMk/>
            <pc:sldMk cId="1062529378" sldId="263"/>
            <ac:spMk id="2" creationId="{336F25AA-AD3C-FA46-A964-96F48923906E}"/>
          </ac:spMkLst>
        </pc:spChg>
        <pc:spChg chg="add del mod ord">
          <ac:chgData name="israt.jahan237@gmail.com" userId="5e9360b243bba00a" providerId="LiveId" clId="{F9706632-0532-B349-A8E6-A6CC692F69CF}" dt="2021-12-01T22:05:04.034" v="3041" actId="20577"/>
          <ac:spMkLst>
            <pc:docMk/>
            <pc:sldMk cId="1062529378" sldId="263"/>
            <ac:spMk id="3" creationId="{D0E0DF5E-18F5-8644-B246-11439C81A28B}"/>
          </ac:spMkLst>
        </pc:spChg>
        <pc:spChg chg="add del">
          <ac:chgData name="israt.jahan237@gmail.com" userId="5e9360b243bba00a" providerId="LiveId" clId="{F9706632-0532-B349-A8E6-A6CC692F69CF}" dt="2021-11-28T22:04:48.817" v="1300" actId="26606"/>
          <ac:spMkLst>
            <pc:docMk/>
            <pc:sldMk cId="1062529378" sldId="263"/>
            <ac:spMk id="6" creationId="{C2554CA6-288E-4202-BC52-2E5A8F0C0AED}"/>
          </ac:spMkLst>
        </pc:spChg>
        <pc:spChg chg="add del">
          <ac:chgData name="israt.jahan237@gmail.com" userId="5e9360b243bba00a" providerId="LiveId" clId="{F9706632-0532-B349-A8E6-A6CC692F69CF}" dt="2021-11-28T22:03:45.126" v="1228" actId="26606"/>
          <ac:spMkLst>
            <pc:docMk/>
            <pc:sldMk cId="1062529378" sldId="263"/>
            <ac:spMk id="8" creationId="{907EF6B7-1338-4443-8C46-6A318D952DFD}"/>
          </ac:spMkLst>
        </pc:spChg>
        <pc:spChg chg="add del">
          <ac:chgData name="israt.jahan237@gmail.com" userId="5e9360b243bba00a" providerId="LiveId" clId="{F9706632-0532-B349-A8E6-A6CC692F69CF}" dt="2021-11-28T22:03:43.274" v="1224" actId="26606"/>
          <ac:spMkLst>
            <pc:docMk/>
            <pc:sldMk cId="1062529378" sldId="263"/>
            <ac:spMk id="9" creationId="{E49CC64F-7275-4E33-961B-0C5CDC439875}"/>
          </ac:spMkLst>
        </pc:spChg>
        <pc:spChg chg="add del">
          <ac:chgData name="israt.jahan237@gmail.com" userId="5e9360b243bba00a" providerId="LiveId" clId="{F9706632-0532-B349-A8E6-A6CC692F69CF}" dt="2021-11-28T22:03:42.036" v="1218" actId="26606"/>
          <ac:spMkLst>
            <pc:docMk/>
            <pc:sldMk cId="1062529378" sldId="263"/>
            <ac:spMk id="10" creationId="{92468898-5A6E-4D55-85EC-308E785EE06C}"/>
          </ac:spMkLst>
        </pc:spChg>
        <pc:spChg chg="add del">
          <ac:chgData name="israt.jahan237@gmail.com" userId="5e9360b243bba00a" providerId="LiveId" clId="{F9706632-0532-B349-A8E6-A6CC692F69CF}" dt="2021-11-28T22:03:42.036" v="1218" actId="26606"/>
          <ac:spMkLst>
            <pc:docMk/>
            <pc:sldMk cId="1062529378" sldId="263"/>
            <ac:spMk id="12" creationId="{3E23A947-2D45-4208-AE2B-64948C87A3EB}"/>
          </ac:spMkLst>
        </pc:spChg>
        <pc:spChg chg="add del">
          <ac:chgData name="israt.jahan237@gmail.com" userId="5e9360b243bba00a" providerId="LiveId" clId="{F9706632-0532-B349-A8E6-A6CC692F69CF}" dt="2021-11-28T22:03:42.036" v="1218" actId="26606"/>
          <ac:spMkLst>
            <pc:docMk/>
            <pc:sldMk cId="1062529378" sldId="263"/>
            <ac:spMk id="14" creationId="{E5BBB0F9-6A59-4D02-A9C7-A2D6516684CE}"/>
          </ac:spMkLst>
        </pc:spChg>
        <pc:spChg chg="add del">
          <ac:chgData name="israt.jahan237@gmail.com" userId="5e9360b243bba00a" providerId="LiveId" clId="{F9706632-0532-B349-A8E6-A6CC692F69CF}" dt="2021-11-28T22:03:44.406" v="1226" actId="26606"/>
          <ac:spMkLst>
            <pc:docMk/>
            <pc:sldMk cId="1062529378" sldId="263"/>
            <ac:spMk id="15" creationId="{87CC2527-562A-4F69-B487-4371E5B243E7}"/>
          </ac:spMkLst>
        </pc:spChg>
        <pc:spChg chg="add del">
          <ac:chgData name="israt.jahan237@gmail.com" userId="5e9360b243bba00a" providerId="LiveId" clId="{F9706632-0532-B349-A8E6-A6CC692F69CF}" dt="2021-11-28T22:03:42.411" v="1220" actId="26606"/>
          <ac:spMkLst>
            <pc:docMk/>
            <pc:sldMk cId="1062529378" sldId="263"/>
            <ac:spMk id="16" creationId="{92468898-5A6E-4D55-85EC-308E785EE06C}"/>
          </ac:spMkLst>
        </pc:spChg>
        <pc:spChg chg="add del">
          <ac:chgData name="israt.jahan237@gmail.com" userId="5e9360b243bba00a" providerId="LiveId" clId="{F9706632-0532-B349-A8E6-A6CC692F69CF}" dt="2021-11-28T22:03:42.411" v="1220" actId="26606"/>
          <ac:spMkLst>
            <pc:docMk/>
            <pc:sldMk cId="1062529378" sldId="263"/>
            <ac:spMk id="17" creationId="{3E23A947-2D45-4208-AE2B-64948C87A3EB}"/>
          </ac:spMkLst>
        </pc:spChg>
        <pc:spChg chg="add del">
          <ac:chgData name="israt.jahan237@gmail.com" userId="5e9360b243bba00a" providerId="LiveId" clId="{F9706632-0532-B349-A8E6-A6CC692F69CF}" dt="2021-11-28T22:03:42.411" v="1220" actId="26606"/>
          <ac:spMkLst>
            <pc:docMk/>
            <pc:sldMk cId="1062529378" sldId="263"/>
            <ac:spMk id="19" creationId="{E5BBB0F9-6A59-4D02-A9C7-A2D6516684CE}"/>
          </ac:spMkLst>
        </pc:spChg>
        <pc:spChg chg="add del">
          <ac:chgData name="israt.jahan237@gmail.com" userId="5e9360b243bba00a" providerId="LiveId" clId="{F9706632-0532-B349-A8E6-A6CC692F69CF}" dt="2021-11-28T22:03:45.126" v="1228" actId="26606"/>
          <ac:spMkLst>
            <pc:docMk/>
            <pc:sldMk cId="1062529378" sldId="263"/>
            <ac:spMk id="20" creationId="{DAAE4CDD-124C-4DCF-9584-B6033B545DD5}"/>
          </ac:spMkLst>
        </pc:spChg>
        <pc:spChg chg="add del">
          <ac:chgData name="israt.jahan237@gmail.com" userId="5e9360b243bba00a" providerId="LiveId" clId="{F9706632-0532-B349-A8E6-A6CC692F69CF}" dt="2021-11-28T22:03:42.744" v="1222" actId="26606"/>
          <ac:spMkLst>
            <pc:docMk/>
            <pc:sldMk cId="1062529378" sldId="263"/>
            <ac:spMk id="21" creationId="{92468898-5A6E-4D55-85EC-308E785EE06C}"/>
          </ac:spMkLst>
        </pc:spChg>
        <pc:spChg chg="add del">
          <ac:chgData name="israt.jahan237@gmail.com" userId="5e9360b243bba00a" providerId="LiveId" clId="{F9706632-0532-B349-A8E6-A6CC692F69CF}" dt="2021-11-28T22:03:42.744" v="1222" actId="26606"/>
          <ac:spMkLst>
            <pc:docMk/>
            <pc:sldMk cId="1062529378" sldId="263"/>
            <ac:spMk id="22" creationId="{3E23A947-2D45-4208-AE2B-64948C87A3EB}"/>
          </ac:spMkLst>
        </pc:spChg>
        <pc:spChg chg="add del">
          <ac:chgData name="israt.jahan237@gmail.com" userId="5e9360b243bba00a" providerId="LiveId" clId="{F9706632-0532-B349-A8E6-A6CC692F69CF}" dt="2021-11-28T22:03:42.744" v="1222" actId="26606"/>
          <ac:spMkLst>
            <pc:docMk/>
            <pc:sldMk cId="1062529378" sldId="263"/>
            <ac:spMk id="24" creationId="{E5BBB0F9-6A59-4D02-A9C7-A2D6516684CE}"/>
          </ac:spMkLst>
        </pc:spChg>
        <pc:spChg chg="add del">
          <ac:chgData name="israt.jahan237@gmail.com" userId="5e9360b243bba00a" providerId="LiveId" clId="{F9706632-0532-B349-A8E6-A6CC692F69CF}" dt="2021-11-28T22:03:45.126" v="1228" actId="26606"/>
          <ac:spMkLst>
            <pc:docMk/>
            <pc:sldMk cId="1062529378" sldId="263"/>
            <ac:spMk id="25" creationId="{081E4A58-353D-44AE-B2FC-2A74E2E400F7}"/>
          </ac:spMkLst>
        </pc:spChg>
        <pc:spChg chg="add del">
          <ac:chgData name="israt.jahan237@gmail.com" userId="5e9360b243bba00a" providerId="LiveId" clId="{F9706632-0532-B349-A8E6-A6CC692F69CF}" dt="2021-11-28T22:03:45.126" v="1228" actId="26606"/>
          <ac:spMkLst>
            <pc:docMk/>
            <pc:sldMk cId="1062529378" sldId="263"/>
            <ac:spMk id="26" creationId="{D0E0DF5E-18F5-8644-B246-11439C81A28B}"/>
          </ac:spMkLst>
        </pc:spChg>
        <pc:spChg chg="add del">
          <ac:chgData name="israt.jahan237@gmail.com" userId="5e9360b243bba00a" providerId="LiveId" clId="{F9706632-0532-B349-A8E6-A6CC692F69CF}" dt="2021-11-28T22:04:48.817" v="1300" actId="26606"/>
          <ac:spMkLst>
            <pc:docMk/>
            <pc:sldMk cId="1062529378" sldId="263"/>
            <ac:spMk id="27" creationId="{B10BB131-AC8E-4A8E-A5D1-36260F720C3B}"/>
          </ac:spMkLst>
        </pc:spChg>
        <pc:spChg chg="add del">
          <ac:chgData name="israt.jahan237@gmail.com" userId="5e9360b243bba00a" providerId="LiveId" clId="{F9706632-0532-B349-A8E6-A6CC692F69CF}" dt="2021-11-28T22:03:45.656" v="1230" actId="26606"/>
          <ac:spMkLst>
            <pc:docMk/>
            <pc:sldMk cId="1062529378" sldId="263"/>
            <ac:spMk id="28" creationId="{C9A36457-A5F4-4103-A443-02581C09185B}"/>
          </ac:spMkLst>
        </pc:spChg>
        <pc:spChg chg="add del">
          <ac:chgData name="israt.jahan237@gmail.com" userId="5e9360b243bba00a" providerId="LiveId" clId="{F9706632-0532-B349-A8E6-A6CC692F69CF}" dt="2021-11-28T22:03:45.656" v="1230" actId="26606"/>
          <ac:spMkLst>
            <pc:docMk/>
            <pc:sldMk cId="1062529378" sldId="263"/>
            <ac:spMk id="29" creationId="{DC5FB7E8-B636-40FA-BE8D-48145C0F5C57}"/>
          </ac:spMkLst>
        </pc:spChg>
        <pc:spChg chg="add del">
          <ac:chgData name="israt.jahan237@gmail.com" userId="5e9360b243bba00a" providerId="LiveId" clId="{F9706632-0532-B349-A8E6-A6CC692F69CF}" dt="2021-11-28T22:03:45.656" v="1230" actId="26606"/>
          <ac:spMkLst>
            <pc:docMk/>
            <pc:sldMk cId="1062529378" sldId="263"/>
            <ac:spMk id="30" creationId="{D0E0DF5E-18F5-8644-B246-11439C81A28B}"/>
          </ac:spMkLst>
        </pc:spChg>
        <pc:spChg chg="add del">
          <ac:chgData name="israt.jahan237@gmail.com" userId="5e9360b243bba00a" providerId="LiveId" clId="{F9706632-0532-B349-A8E6-A6CC692F69CF}" dt="2021-11-28T22:03:45.656" v="1230" actId="26606"/>
          <ac:spMkLst>
            <pc:docMk/>
            <pc:sldMk cId="1062529378" sldId="263"/>
            <ac:spMk id="31" creationId="{142DCE2C-2863-46FA-9BE7-24365A24D9BA}"/>
          </ac:spMkLst>
        </pc:spChg>
        <pc:spChg chg="add del">
          <ac:chgData name="israt.jahan237@gmail.com" userId="5e9360b243bba00a" providerId="LiveId" clId="{F9706632-0532-B349-A8E6-A6CC692F69CF}" dt="2021-11-28T22:04:48.817" v="1300" actId="26606"/>
          <ac:spMkLst>
            <pc:docMk/>
            <pc:sldMk cId="1062529378" sldId="263"/>
            <ac:spMk id="32" creationId="{5B7778FC-632E-4DCA-A7CB-0D7731CCF970}"/>
          </ac:spMkLst>
        </pc:spChg>
        <pc:spChg chg="add del">
          <ac:chgData name="israt.jahan237@gmail.com" userId="5e9360b243bba00a" providerId="LiveId" clId="{F9706632-0532-B349-A8E6-A6CC692F69CF}" dt="2021-11-28T22:03:45.997" v="1232" actId="26606"/>
          <ac:spMkLst>
            <pc:docMk/>
            <pc:sldMk cId="1062529378" sldId="263"/>
            <ac:spMk id="33" creationId="{DAF1966E-FD40-4A4A-B61B-C4DF7FA05F06}"/>
          </ac:spMkLst>
        </pc:spChg>
        <pc:spChg chg="add del">
          <ac:chgData name="israt.jahan237@gmail.com" userId="5e9360b243bba00a" providerId="LiveId" clId="{F9706632-0532-B349-A8E6-A6CC692F69CF}" dt="2021-11-28T22:03:45.997" v="1232" actId="26606"/>
          <ac:spMkLst>
            <pc:docMk/>
            <pc:sldMk cId="1062529378" sldId="263"/>
            <ac:spMk id="34" creationId="{047BFA19-D45E-416B-A404-7AF2F3F27017}"/>
          </ac:spMkLst>
        </pc:spChg>
        <pc:spChg chg="add del">
          <ac:chgData name="israt.jahan237@gmail.com" userId="5e9360b243bba00a" providerId="LiveId" clId="{F9706632-0532-B349-A8E6-A6CC692F69CF}" dt="2021-11-28T22:03:45.997" v="1232" actId="26606"/>
          <ac:spMkLst>
            <pc:docMk/>
            <pc:sldMk cId="1062529378" sldId="263"/>
            <ac:spMk id="35" creationId="{8E0105E7-23DB-4CF2-8258-FF47C7620F6E}"/>
          </ac:spMkLst>
        </pc:spChg>
        <pc:spChg chg="add del">
          <ac:chgData name="israt.jahan237@gmail.com" userId="5e9360b243bba00a" providerId="LiveId" clId="{F9706632-0532-B349-A8E6-A6CC692F69CF}" dt="2021-11-28T22:03:45.997" v="1232" actId="26606"/>
          <ac:spMkLst>
            <pc:docMk/>
            <pc:sldMk cId="1062529378" sldId="263"/>
            <ac:spMk id="36" creationId="{074B4F7D-14B2-478B-8BF5-01E4E0C5D263}"/>
          </ac:spMkLst>
        </pc:spChg>
        <pc:spChg chg="add del">
          <ac:chgData name="israt.jahan237@gmail.com" userId="5e9360b243bba00a" providerId="LiveId" clId="{F9706632-0532-B349-A8E6-A6CC692F69CF}" dt="2021-11-28T22:03:45.997" v="1232" actId="26606"/>
          <ac:spMkLst>
            <pc:docMk/>
            <pc:sldMk cId="1062529378" sldId="263"/>
            <ac:spMk id="37" creationId="{D0E0DF5E-18F5-8644-B246-11439C81A28B}"/>
          </ac:spMkLst>
        </pc:spChg>
        <pc:spChg chg="add del">
          <ac:chgData name="israt.jahan237@gmail.com" userId="5e9360b243bba00a" providerId="LiveId" clId="{F9706632-0532-B349-A8E6-A6CC692F69CF}" dt="2021-11-28T22:04:48.817" v="1300" actId="26606"/>
          <ac:spMkLst>
            <pc:docMk/>
            <pc:sldMk cId="1062529378" sldId="263"/>
            <ac:spMk id="38" creationId="{FA23A907-97FB-4A8F-880A-DD77401C4296}"/>
          </ac:spMkLst>
        </pc:spChg>
        <pc:spChg chg="add del">
          <ac:chgData name="israt.jahan237@gmail.com" userId="5e9360b243bba00a" providerId="LiveId" clId="{F9706632-0532-B349-A8E6-A6CC692F69CF}" dt="2021-11-28T22:03:46.294" v="1234" actId="26606"/>
          <ac:spMkLst>
            <pc:docMk/>
            <pc:sldMk cId="1062529378" sldId="263"/>
            <ac:spMk id="39" creationId="{A3363022-C969-41E9-8EB2-E4C94908C1FA}"/>
          </ac:spMkLst>
        </pc:spChg>
        <pc:spChg chg="add del">
          <ac:chgData name="israt.jahan237@gmail.com" userId="5e9360b243bba00a" providerId="LiveId" clId="{F9706632-0532-B349-A8E6-A6CC692F69CF}" dt="2021-11-28T22:03:46.294" v="1234" actId="26606"/>
          <ac:spMkLst>
            <pc:docMk/>
            <pc:sldMk cId="1062529378" sldId="263"/>
            <ac:spMk id="40" creationId="{8D1AD6B3-BE88-4CEB-BA17-790657CC4729}"/>
          </ac:spMkLst>
        </pc:spChg>
        <pc:spChg chg="add del">
          <ac:chgData name="israt.jahan237@gmail.com" userId="5e9360b243bba00a" providerId="LiveId" clId="{F9706632-0532-B349-A8E6-A6CC692F69CF}" dt="2021-11-28T22:03:49.911" v="1236" actId="26606"/>
          <ac:spMkLst>
            <pc:docMk/>
            <pc:sldMk cId="1062529378" sldId="263"/>
            <ac:spMk id="47" creationId="{A3363022-C969-41E9-8EB2-E4C94908C1FA}"/>
          </ac:spMkLst>
        </pc:spChg>
        <pc:spChg chg="add del">
          <ac:chgData name="israt.jahan237@gmail.com" userId="5e9360b243bba00a" providerId="LiveId" clId="{F9706632-0532-B349-A8E6-A6CC692F69CF}" dt="2021-11-28T22:03:49.911" v="1236" actId="26606"/>
          <ac:spMkLst>
            <pc:docMk/>
            <pc:sldMk cId="1062529378" sldId="263"/>
            <ac:spMk id="48" creationId="{8D1AD6B3-BE88-4CEB-BA17-790657CC4729}"/>
          </ac:spMkLst>
        </pc:spChg>
        <pc:spChg chg="add del">
          <ac:chgData name="israt.jahan237@gmail.com" userId="5e9360b243bba00a" providerId="LiveId" clId="{F9706632-0532-B349-A8E6-A6CC692F69CF}" dt="2021-11-28T22:06:32.618" v="1305" actId="26606"/>
          <ac:spMkLst>
            <pc:docMk/>
            <pc:sldMk cId="1062529378" sldId="263"/>
            <ac:spMk id="51" creationId="{3CD9DF72-87A3-404E-A828-84CBF11A8303}"/>
          </ac:spMkLst>
        </pc:spChg>
        <pc:spChg chg="add del">
          <ac:chgData name="israt.jahan237@gmail.com" userId="5e9360b243bba00a" providerId="LiveId" clId="{F9706632-0532-B349-A8E6-A6CC692F69CF}" dt="2021-11-28T22:03:50.402" v="1238" actId="26606"/>
          <ac:spMkLst>
            <pc:docMk/>
            <pc:sldMk cId="1062529378" sldId="263"/>
            <ac:spMk id="55" creationId="{A3363022-C969-41E9-8EB2-E4C94908C1FA}"/>
          </ac:spMkLst>
        </pc:spChg>
        <pc:spChg chg="add del">
          <ac:chgData name="israt.jahan237@gmail.com" userId="5e9360b243bba00a" providerId="LiveId" clId="{F9706632-0532-B349-A8E6-A6CC692F69CF}" dt="2021-11-28T22:03:50.402" v="1238" actId="26606"/>
          <ac:spMkLst>
            <pc:docMk/>
            <pc:sldMk cId="1062529378" sldId="263"/>
            <ac:spMk id="56" creationId="{8D1AD6B3-BE88-4CEB-BA17-790657CC4729}"/>
          </ac:spMkLst>
        </pc:spChg>
        <pc:spChg chg="add del">
          <ac:chgData name="israt.jahan237@gmail.com" userId="5e9360b243bba00a" providerId="LiveId" clId="{F9706632-0532-B349-A8E6-A6CC692F69CF}" dt="2021-11-28T22:06:33.390" v="1307" actId="26606"/>
          <ac:spMkLst>
            <pc:docMk/>
            <pc:sldMk cId="1062529378" sldId="263"/>
            <ac:spMk id="59" creationId="{E49CC64F-7275-4E33-961B-0C5CDC439875}"/>
          </ac:spMkLst>
        </pc:spChg>
        <pc:spChg chg="add del">
          <ac:chgData name="israt.jahan237@gmail.com" userId="5e9360b243bba00a" providerId="LiveId" clId="{F9706632-0532-B349-A8E6-A6CC692F69CF}" dt="2021-11-28T22:06:34.249" v="1309" actId="26606"/>
          <ac:spMkLst>
            <pc:docMk/>
            <pc:sldMk cId="1062529378" sldId="263"/>
            <ac:spMk id="61" creationId="{87CC2527-562A-4F69-B487-4371E5B243E7}"/>
          </ac:spMkLst>
        </pc:spChg>
        <pc:spChg chg="add del">
          <ac:chgData name="israt.jahan237@gmail.com" userId="5e9360b243bba00a" providerId="LiveId" clId="{F9706632-0532-B349-A8E6-A6CC692F69CF}" dt="2021-11-28T22:03:50.511" v="1240" actId="26606"/>
          <ac:spMkLst>
            <pc:docMk/>
            <pc:sldMk cId="1062529378" sldId="263"/>
            <ac:spMk id="63" creationId="{DAF1966E-FD40-4A4A-B61B-C4DF7FA05F06}"/>
          </ac:spMkLst>
        </pc:spChg>
        <pc:spChg chg="add del">
          <ac:chgData name="israt.jahan237@gmail.com" userId="5e9360b243bba00a" providerId="LiveId" clId="{F9706632-0532-B349-A8E6-A6CC692F69CF}" dt="2021-11-28T22:03:50.511" v="1240" actId="26606"/>
          <ac:spMkLst>
            <pc:docMk/>
            <pc:sldMk cId="1062529378" sldId="263"/>
            <ac:spMk id="64" creationId="{047BFA19-D45E-416B-A404-7AF2F3F27017}"/>
          </ac:spMkLst>
        </pc:spChg>
        <pc:spChg chg="add del">
          <ac:chgData name="israt.jahan237@gmail.com" userId="5e9360b243bba00a" providerId="LiveId" clId="{F9706632-0532-B349-A8E6-A6CC692F69CF}" dt="2021-11-28T22:03:50.511" v="1240" actId="26606"/>
          <ac:spMkLst>
            <pc:docMk/>
            <pc:sldMk cId="1062529378" sldId="263"/>
            <ac:spMk id="65" creationId="{8E0105E7-23DB-4CF2-8258-FF47C7620F6E}"/>
          </ac:spMkLst>
        </pc:spChg>
        <pc:spChg chg="add del">
          <ac:chgData name="israt.jahan237@gmail.com" userId="5e9360b243bba00a" providerId="LiveId" clId="{F9706632-0532-B349-A8E6-A6CC692F69CF}" dt="2021-11-28T22:03:50.511" v="1240" actId="26606"/>
          <ac:spMkLst>
            <pc:docMk/>
            <pc:sldMk cId="1062529378" sldId="263"/>
            <ac:spMk id="66" creationId="{074B4F7D-14B2-478B-8BF5-01E4E0C5D263}"/>
          </ac:spMkLst>
        </pc:spChg>
        <pc:spChg chg="add del">
          <ac:chgData name="israt.jahan237@gmail.com" userId="5e9360b243bba00a" providerId="LiveId" clId="{F9706632-0532-B349-A8E6-A6CC692F69CF}" dt="2021-11-28T22:03:50.511" v="1240" actId="26606"/>
          <ac:spMkLst>
            <pc:docMk/>
            <pc:sldMk cId="1062529378" sldId="263"/>
            <ac:spMk id="67" creationId="{D0E0DF5E-18F5-8644-B246-11439C81A28B}"/>
          </ac:spMkLst>
        </pc:spChg>
        <pc:spChg chg="add del">
          <ac:chgData name="israt.jahan237@gmail.com" userId="5e9360b243bba00a" providerId="LiveId" clId="{F9706632-0532-B349-A8E6-A6CC692F69CF}" dt="2021-11-28T22:06:35.187" v="1311" actId="26606"/>
          <ac:spMkLst>
            <pc:docMk/>
            <pc:sldMk cId="1062529378" sldId="263"/>
            <ac:spMk id="68" creationId="{8FC9BE17-9A7B-462D-AE50-3D8777387304}"/>
          </ac:spMkLst>
        </pc:spChg>
        <pc:spChg chg="add del">
          <ac:chgData name="israt.jahan237@gmail.com" userId="5e9360b243bba00a" providerId="LiveId" clId="{F9706632-0532-B349-A8E6-A6CC692F69CF}" dt="2021-11-28T22:03:50.574" v="1242" actId="26606"/>
          <ac:spMkLst>
            <pc:docMk/>
            <pc:sldMk cId="1062529378" sldId="263"/>
            <ac:spMk id="69" creationId="{C9A36457-A5F4-4103-A443-02581C09185B}"/>
          </ac:spMkLst>
        </pc:spChg>
        <pc:spChg chg="add del">
          <ac:chgData name="israt.jahan237@gmail.com" userId="5e9360b243bba00a" providerId="LiveId" clId="{F9706632-0532-B349-A8E6-A6CC692F69CF}" dt="2021-11-28T22:03:50.574" v="1242" actId="26606"/>
          <ac:spMkLst>
            <pc:docMk/>
            <pc:sldMk cId="1062529378" sldId="263"/>
            <ac:spMk id="70" creationId="{DC5FB7E8-B636-40FA-BE8D-48145C0F5C57}"/>
          </ac:spMkLst>
        </pc:spChg>
        <pc:spChg chg="add del">
          <ac:chgData name="israt.jahan237@gmail.com" userId="5e9360b243bba00a" providerId="LiveId" clId="{F9706632-0532-B349-A8E6-A6CC692F69CF}" dt="2021-11-28T22:03:50.574" v="1242" actId="26606"/>
          <ac:spMkLst>
            <pc:docMk/>
            <pc:sldMk cId="1062529378" sldId="263"/>
            <ac:spMk id="71" creationId="{D0E0DF5E-18F5-8644-B246-11439C81A28B}"/>
          </ac:spMkLst>
        </pc:spChg>
        <pc:spChg chg="add del">
          <ac:chgData name="israt.jahan237@gmail.com" userId="5e9360b243bba00a" providerId="LiveId" clId="{F9706632-0532-B349-A8E6-A6CC692F69CF}" dt="2021-11-28T22:03:50.574" v="1242" actId="26606"/>
          <ac:spMkLst>
            <pc:docMk/>
            <pc:sldMk cId="1062529378" sldId="263"/>
            <ac:spMk id="72" creationId="{142DCE2C-2863-46FA-9BE7-24365A24D9BA}"/>
          </ac:spMkLst>
        </pc:spChg>
        <pc:spChg chg="add del">
          <ac:chgData name="israt.jahan237@gmail.com" userId="5e9360b243bba00a" providerId="LiveId" clId="{F9706632-0532-B349-A8E6-A6CC692F69CF}" dt="2021-11-28T22:06:35.187" v="1311" actId="26606"/>
          <ac:spMkLst>
            <pc:docMk/>
            <pc:sldMk cId="1062529378" sldId="263"/>
            <ac:spMk id="73" creationId="{3EBE8569-6AEC-4B8C-8D53-2DE337CDBA65}"/>
          </ac:spMkLst>
        </pc:spChg>
        <pc:spChg chg="add del">
          <ac:chgData name="israt.jahan237@gmail.com" userId="5e9360b243bba00a" providerId="LiveId" clId="{F9706632-0532-B349-A8E6-A6CC692F69CF}" dt="2021-11-28T22:03:50.653" v="1244" actId="26606"/>
          <ac:spMkLst>
            <pc:docMk/>
            <pc:sldMk cId="1062529378" sldId="263"/>
            <ac:spMk id="74" creationId="{907EF6B7-1338-4443-8C46-6A318D952DFD}"/>
          </ac:spMkLst>
        </pc:spChg>
        <pc:spChg chg="add del">
          <ac:chgData name="israt.jahan237@gmail.com" userId="5e9360b243bba00a" providerId="LiveId" clId="{F9706632-0532-B349-A8E6-A6CC692F69CF}" dt="2021-11-28T22:03:50.653" v="1244" actId="26606"/>
          <ac:spMkLst>
            <pc:docMk/>
            <pc:sldMk cId="1062529378" sldId="263"/>
            <ac:spMk id="75" creationId="{DAAE4CDD-124C-4DCF-9584-B6033B545DD5}"/>
          </ac:spMkLst>
        </pc:spChg>
        <pc:spChg chg="add del">
          <ac:chgData name="israt.jahan237@gmail.com" userId="5e9360b243bba00a" providerId="LiveId" clId="{F9706632-0532-B349-A8E6-A6CC692F69CF}" dt="2021-11-28T22:03:50.653" v="1244" actId="26606"/>
          <ac:spMkLst>
            <pc:docMk/>
            <pc:sldMk cId="1062529378" sldId="263"/>
            <ac:spMk id="76" creationId="{081E4A58-353D-44AE-B2FC-2A74E2E400F7}"/>
          </ac:spMkLst>
        </pc:spChg>
        <pc:spChg chg="add del">
          <ac:chgData name="israt.jahan237@gmail.com" userId="5e9360b243bba00a" providerId="LiveId" clId="{F9706632-0532-B349-A8E6-A6CC692F69CF}" dt="2021-11-28T22:03:50.653" v="1244" actId="26606"/>
          <ac:spMkLst>
            <pc:docMk/>
            <pc:sldMk cId="1062529378" sldId="263"/>
            <ac:spMk id="77" creationId="{D0E0DF5E-18F5-8644-B246-11439C81A28B}"/>
          </ac:spMkLst>
        </pc:spChg>
        <pc:spChg chg="add del">
          <ac:chgData name="israt.jahan237@gmail.com" userId="5e9360b243bba00a" providerId="LiveId" clId="{F9706632-0532-B349-A8E6-A6CC692F69CF}" dt="2021-11-28T22:06:35.187" v="1311" actId="26606"/>
          <ac:spMkLst>
            <pc:docMk/>
            <pc:sldMk cId="1062529378" sldId="263"/>
            <ac:spMk id="78" creationId="{55D4142C-5077-457F-A6AD-3FECFDB39685}"/>
          </ac:spMkLst>
        </pc:spChg>
        <pc:spChg chg="add del">
          <ac:chgData name="israt.jahan237@gmail.com" userId="5e9360b243bba00a" providerId="LiveId" clId="{F9706632-0532-B349-A8E6-A6CC692F69CF}" dt="2021-11-28T22:03:50.807" v="1246" actId="26606"/>
          <ac:spMkLst>
            <pc:docMk/>
            <pc:sldMk cId="1062529378" sldId="263"/>
            <ac:spMk id="80" creationId="{87CC2527-562A-4F69-B487-4371E5B243E7}"/>
          </ac:spMkLst>
        </pc:spChg>
        <pc:spChg chg="add del">
          <ac:chgData name="israt.jahan237@gmail.com" userId="5e9360b243bba00a" providerId="LiveId" clId="{F9706632-0532-B349-A8E6-A6CC692F69CF}" dt="2021-11-28T22:06:35.187" v="1311" actId="26606"/>
          <ac:spMkLst>
            <pc:docMk/>
            <pc:sldMk cId="1062529378" sldId="263"/>
            <ac:spMk id="82" creationId="{7A5F0580-5EE9-419F-96EE-B6529EF6E7D0}"/>
          </ac:spMkLst>
        </pc:spChg>
        <pc:spChg chg="add del">
          <ac:chgData name="israt.jahan237@gmail.com" userId="5e9360b243bba00a" providerId="LiveId" clId="{F9706632-0532-B349-A8E6-A6CC692F69CF}" dt="2021-11-28T22:03:50.957" v="1248" actId="26606"/>
          <ac:spMkLst>
            <pc:docMk/>
            <pc:sldMk cId="1062529378" sldId="263"/>
            <ac:spMk id="83" creationId="{E49CC64F-7275-4E33-961B-0C5CDC439875}"/>
          </ac:spMkLst>
        </pc:spChg>
        <pc:spChg chg="add del">
          <ac:chgData name="israt.jahan237@gmail.com" userId="5e9360b243bba00a" providerId="LiveId" clId="{F9706632-0532-B349-A8E6-A6CC692F69CF}" dt="2021-11-28T22:06:36.029" v="1313" actId="26606"/>
          <ac:spMkLst>
            <pc:docMk/>
            <pc:sldMk cId="1062529378" sldId="263"/>
            <ac:spMk id="85" creationId="{6B3BAD04-E614-4C16-8360-019FCF0045AC}"/>
          </ac:spMkLst>
        </pc:spChg>
        <pc:spChg chg="add del">
          <ac:chgData name="israt.jahan237@gmail.com" userId="5e9360b243bba00a" providerId="LiveId" clId="{F9706632-0532-B349-A8E6-A6CC692F69CF}" dt="2021-11-28T22:03:59.601" v="1254" actId="26606"/>
          <ac:spMkLst>
            <pc:docMk/>
            <pc:sldMk cId="1062529378" sldId="263"/>
            <ac:spMk id="86" creationId="{92468898-5A6E-4D55-85EC-308E785EE06C}"/>
          </ac:spMkLst>
        </pc:spChg>
        <pc:spChg chg="add del">
          <ac:chgData name="israt.jahan237@gmail.com" userId="5e9360b243bba00a" providerId="LiveId" clId="{F9706632-0532-B349-A8E6-A6CC692F69CF}" dt="2021-11-28T22:03:59.601" v="1254" actId="26606"/>
          <ac:spMkLst>
            <pc:docMk/>
            <pc:sldMk cId="1062529378" sldId="263"/>
            <ac:spMk id="87" creationId="{3E23A947-2D45-4208-AE2B-64948C87A3EB}"/>
          </ac:spMkLst>
        </pc:spChg>
        <pc:spChg chg="add del">
          <ac:chgData name="israt.jahan237@gmail.com" userId="5e9360b243bba00a" providerId="LiveId" clId="{F9706632-0532-B349-A8E6-A6CC692F69CF}" dt="2021-11-28T22:03:59.601" v="1254" actId="26606"/>
          <ac:spMkLst>
            <pc:docMk/>
            <pc:sldMk cId="1062529378" sldId="263"/>
            <ac:spMk id="89" creationId="{E5BBB0F9-6A59-4D02-A9C7-A2D6516684CE}"/>
          </ac:spMkLst>
        </pc:spChg>
        <pc:spChg chg="add del">
          <ac:chgData name="israt.jahan237@gmail.com" userId="5e9360b243bba00a" providerId="LiveId" clId="{F9706632-0532-B349-A8E6-A6CC692F69CF}" dt="2021-11-28T22:03:59.601" v="1254" actId="26606"/>
          <ac:spMkLst>
            <pc:docMk/>
            <pc:sldMk cId="1062529378" sldId="263"/>
            <ac:spMk id="90" creationId="{D0E0DF5E-18F5-8644-B246-11439C81A28B}"/>
          </ac:spMkLst>
        </pc:spChg>
        <pc:spChg chg="add del">
          <ac:chgData name="israt.jahan237@gmail.com" userId="5e9360b243bba00a" providerId="LiveId" clId="{F9706632-0532-B349-A8E6-A6CC692F69CF}" dt="2021-11-28T22:06:36.956" v="1315" actId="26606"/>
          <ac:spMkLst>
            <pc:docMk/>
            <pc:sldMk cId="1062529378" sldId="263"/>
            <ac:spMk id="91" creationId="{71B2258F-86CA-4D4D-8270-BC05FCDEBFB3}"/>
          </ac:spMkLst>
        </pc:spChg>
        <pc:spChg chg="add del">
          <ac:chgData name="israt.jahan237@gmail.com" userId="5e9360b243bba00a" providerId="LiveId" clId="{F9706632-0532-B349-A8E6-A6CC692F69CF}" dt="2021-11-28T22:06:38.724" v="1317" actId="26606"/>
          <ac:spMkLst>
            <pc:docMk/>
            <pc:sldMk cId="1062529378" sldId="263"/>
            <ac:spMk id="93" creationId="{6CCA5F87-1D1E-45CB-8D83-FC7EEFAD9935}"/>
          </ac:spMkLst>
        </pc:spChg>
        <pc:spChg chg="add del">
          <ac:chgData name="israt.jahan237@gmail.com" userId="5e9360b243bba00a" providerId="LiveId" clId="{F9706632-0532-B349-A8E6-A6CC692F69CF}" dt="2021-11-28T22:06:38.724" v="1317" actId="26606"/>
          <ac:spMkLst>
            <pc:docMk/>
            <pc:sldMk cId="1062529378" sldId="263"/>
            <ac:spMk id="94" creationId="{7CCFC2C6-6238-4A2F-93DE-2ADF74AF635E}"/>
          </ac:spMkLst>
        </pc:spChg>
        <pc:spChg chg="add del">
          <ac:chgData name="israt.jahan237@gmail.com" userId="5e9360b243bba00a" providerId="LiveId" clId="{F9706632-0532-B349-A8E6-A6CC692F69CF}" dt="2021-11-28T22:06:38.724" v="1317" actId="26606"/>
          <ac:spMkLst>
            <pc:docMk/>
            <pc:sldMk cId="1062529378" sldId="263"/>
            <ac:spMk id="95" creationId="{AF2F604E-43BE-4DC3-B983-E071523364F8}"/>
          </ac:spMkLst>
        </pc:spChg>
        <pc:spChg chg="add del">
          <ac:chgData name="israt.jahan237@gmail.com" userId="5e9360b243bba00a" providerId="LiveId" clId="{F9706632-0532-B349-A8E6-A6CC692F69CF}" dt="2021-11-28T22:06:38.724" v="1317" actId="26606"/>
          <ac:spMkLst>
            <pc:docMk/>
            <pc:sldMk cId="1062529378" sldId="263"/>
            <ac:spMk id="96" creationId="{08C9B587-E65E-4B52-B37C-ABEBB6E87928}"/>
          </ac:spMkLst>
        </pc:spChg>
        <pc:spChg chg="add del">
          <ac:chgData name="israt.jahan237@gmail.com" userId="5e9360b243bba00a" providerId="LiveId" clId="{F9706632-0532-B349-A8E6-A6CC692F69CF}" dt="2021-11-28T22:06:39.316" v="1319" actId="26606"/>
          <ac:spMkLst>
            <pc:docMk/>
            <pc:sldMk cId="1062529378" sldId="263"/>
            <ac:spMk id="98" creationId="{71B2258F-86CA-4D4D-8270-BC05FCDEBFB3}"/>
          </ac:spMkLst>
        </pc:spChg>
        <pc:spChg chg="add del">
          <ac:chgData name="israt.jahan237@gmail.com" userId="5e9360b243bba00a" providerId="LiveId" clId="{F9706632-0532-B349-A8E6-A6CC692F69CF}" dt="2021-11-28T22:06:39.826" v="1321" actId="26606"/>
          <ac:spMkLst>
            <pc:docMk/>
            <pc:sldMk cId="1062529378" sldId="263"/>
            <ac:spMk id="100" creationId="{6B3BAD04-E614-4C16-8360-019FCF0045AC}"/>
          </ac:spMkLst>
        </pc:spChg>
        <pc:spChg chg="add del">
          <ac:chgData name="israt.jahan237@gmail.com" userId="5e9360b243bba00a" providerId="LiveId" clId="{F9706632-0532-B349-A8E6-A6CC692F69CF}" dt="2021-11-28T22:06:39.959" v="1323" actId="26606"/>
          <ac:spMkLst>
            <pc:docMk/>
            <pc:sldMk cId="1062529378" sldId="263"/>
            <ac:spMk id="102" creationId="{87CC2527-562A-4F69-B487-4371E5B243E7}"/>
          </ac:spMkLst>
        </pc:spChg>
        <pc:spChg chg="add del">
          <ac:chgData name="israt.jahan237@gmail.com" userId="5e9360b243bba00a" providerId="LiveId" clId="{F9706632-0532-B349-A8E6-A6CC692F69CF}" dt="2021-11-28T22:06:40.544" v="1325" actId="26606"/>
          <ac:spMkLst>
            <pc:docMk/>
            <pc:sldMk cId="1062529378" sldId="263"/>
            <ac:spMk id="105" creationId="{3CD9DF72-87A3-404E-A828-84CBF11A8303}"/>
          </ac:spMkLst>
        </pc:spChg>
        <pc:spChg chg="add del">
          <ac:chgData name="israt.jahan237@gmail.com" userId="5e9360b243bba00a" providerId="LiveId" clId="{F9706632-0532-B349-A8E6-A6CC692F69CF}" dt="2021-11-28T22:06:40.888" v="1327" actId="26606"/>
          <ac:spMkLst>
            <pc:docMk/>
            <pc:sldMk cId="1062529378" sldId="263"/>
            <ac:spMk id="108" creationId="{E49CC64F-7275-4E33-961B-0C5CDC439875}"/>
          </ac:spMkLst>
        </pc:spChg>
        <pc:spChg chg="add del">
          <ac:chgData name="israt.jahan237@gmail.com" userId="5e9360b243bba00a" providerId="LiveId" clId="{F9706632-0532-B349-A8E6-A6CC692F69CF}" dt="2021-11-28T22:06:41.308" v="1329" actId="26606"/>
          <ac:spMkLst>
            <pc:docMk/>
            <pc:sldMk cId="1062529378" sldId="263"/>
            <ac:spMk id="110" creationId="{87CC2527-562A-4F69-B487-4371E5B243E7}"/>
          </ac:spMkLst>
        </pc:spChg>
        <pc:spChg chg="add del">
          <ac:chgData name="israt.jahan237@gmail.com" userId="5e9360b243bba00a" providerId="LiveId" clId="{F9706632-0532-B349-A8E6-A6CC692F69CF}" dt="2021-11-28T22:06:42.767" v="1331" actId="26606"/>
          <ac:spMkLst>
            <pc:docMk/>
            <pc:sldMk cId="1062529378" sldId="263"/>
            <ac:spMk id="113" creationId="{8FC9BE17-9A7B-462D-AE50-3D8777387304}"/>
          </ac:spMkLst>
        </pc:spChg>
        <pc:spChg chg="add del">
          <ac:chgData name="israt.jahan237@gmail.com" userId="5e9360b243bba00a" providerId="LiveId" clId="{F9706632-0532-B349-A8E6-A6CC692F69CF}" dt="2021-11-28T22:06:42.767" v="1331" actId="26606"/>
          <ac:spMkLst>
            <pc:docMk/>
            <pc:sldMk cId="1062529378" sldId="263"/>
            <ac:spMk id="114" creationId="{3EBE8569-6AEC-4B8C-8D53-2DE337CDBA65}"/>
          </ac:spMkLst>
        </pc:spChg>
        <pc:spChg chg="add del">
          <ac:chgData name="israt.jahan237@gmail.com" userId="5e9360b243bba00a" providerId="LiveId" clId="{F9706632-0532-B349-A8E6-A6CC692F69CF}" dt="2021-11-28T22:06:42.767" v="1331" actId="26606"/>
          <ac:spMkLst>
            <pc:docMk/>
            <pc:sldMk cId="1062529378" sldId="263"/>
            <ac:spMk id="115" creationId="{55D4142C-5077-457F-A6AD-3FECFDB39685}"/>
          </ac:spMkLst>
        </pc:spChg>
        <pc:spChg chg="add del">
          <ac:chgData name="israt.jahan237@gmail.com" userId="5e9360b243bba00a" providerId="LiveId" clId="{F9706632-0532-B349-A8E6-A6CC692F69CF}" dt="2021-11-28T22:06:42.767" v="1331" actId="26606"/>
          <ac:spMkLst>
            <pc:docMk/>
            <pc:sldMk cId="1062529378" sldId="263"/>
            <ac:spMk id="116" creationId="{7A5F0580-5EE9-419F-96EE-B6529EF6E7D0}"/>
          </ac:spMkLst>
        </pc:spChg>
        <pc:spChg chg="add del">
          <ac:chgData name="israt.jahan237@gmail.com" userId="5e9360b243bba00a" providerId="LiveId" clId="{F9706632-0532-B349-A8E6-A6CC692F69CF}" dt="2021-11-28T22:06:43.015" v="1333" actId="26606"/>
          <ac:spMkLst>
            <pc:docMk/>
            <pc:sldMk cId="1062529378" sldId="263"/>
            <ac:spMk id="118" creationId="{87CC2527-562A-4F69-B487-4371E5B243E7}"/>
          </ac:spMkLst>
        </pc:spChg>
        <pc:spChg chg="add del">
          <ac:chgData name="israt.jahan237@gmail.com" userId="5e9360b243bba00a" providerId="LiveId" clId="{F9706632-0532-B349-A8E6-A6CC692F69CF}" dt="2021-11-28T22:06:43.366" v="1335" actId="26606"/>
          <ac:spMkLst>
            <pc:docMk/>
            <pc:sldMk cId="1062529378" sldId="263"/>
            <ac:spMk id="121" creationId="{E49CC64F-7275-4E33-961B-0C5CDC439875}"/>
          </ac:spMkLst>
        </pc:spChg>
        <pc:spChg chg="add del">
          <ac:chgData name="israt.jahan237@gmail.com" userId="5e9360b243bba00a" providerId="LiveId" clId="{F9706632-0532-B349-A8E6-A6CC692F69CF}" dt="2021-11-28T22:06:43.493" v="1337" actId="26606"/>
          <ac:spMkLst>
            <pc:docMk/>
            <pc:sldMk cId="1062529378" sldId="263"/>
            <ac:spMk id="123" creationId="{3CD9DF72-87A3-404E-A828-84CBF11A8303}"/>
          </ac:spMkLst>
        </pc:spChg>
        <pc:spChg chg="add del">
          <ac:chgData name="israt.jahan237@gmail.com" userId="5e9360b243bba00a" providerId="LiveId" clId="{F9706632-0532-B349-A8E6-A6CC692F69CF}" dt="2021-11-28T22:06:48.470" v="1339" actId="26606"/>
          <ac:spMkLst>
            <pc:docMk/>
            <pc:sldMk cId="1062529378" sldId="263"/>
            <ac:spMk id="126" creationId="{92468898-5A6E-4D55-85EC-308E785EE06C}"/>
          </ac:spMkLst>
        </pc:spChg>
        <pc:spChg chg="add del">
          <ac:chgData name="israt.jahan237@gmail.com" userId="5e9360b243bba00a" providerId="LiveId" clId="{F9706632-0532-B349-A8E6-A6CC692F69CF}" dt="2021-11-28T22:06:48.470" v="1339" actId="26606"/>
          <ac:spMkLst>
            <pc:docMk/>
            <pc:sldMk cId="1062529378" sldId="263"/>
            <ac:spMk id="127" creationId="{3E23A947-2D45-4208-AE2B-64948C87A3EB}"/>
          </ac:spMkLst>
        </pc:spChg>
        <pc:spChg chg="add del">
          <ac:chgData name="israt.jahan237@gmail.com" userId="5e9360b243bba00a" providerId="LiveId" clId="{F9706632-0532-B349-A8E6-A6CC692F69CF}" dt="2021-11-28T22:06:48.470" v="1339" actId="26606"/>
          <ac:spMkLst>
            <pc:docMk/>
            <pc:sldMk cId="1062529378" sldId="263"/>
            <ac:spMk id="128" creationId="{E5BBB0F9-6A59-4D02-A9C7-A2D6516684CE}"/>
          </ac:spMkLst>
        </pc:spChg>
        <pc:spChg chg="add del">
          <ac:chgData name="israt.jahan237@gmail.com" userId="5e9360b243bba00a" providerId="LiveId" clId="{F9706632-0532-B349-A8E6-A6CC692F69CF}" dt="2021-11-28T22:06:52.900" v="1341" actId="26606"/>
          <ac:spMkLst>
            <pc:docMk/>
            <pc:sldMk cId="1062529378" sldId="263"/>
            <ac:spMk id="130" creationId="{3CD9DF72-87A3-404E-A828-84CBF11A8303}"/>
          </ac:spMkLst>
        </pc:spChg>
        <pc:spChg chg="add del">
          <ac:chgData name="israt.jahan237@gmail.com" userId="5e9360b243bba00a" providerId="LiveId" clId="{F9706632-0532-B349-A8E6-A6CC692F69CF}" dt="2021-11-28T22:06:53.900" v="1343" actId="26606"/>
          <ac:spMkLst>
            <pc:docMk/>
            <pc:sldMk cId="1062529378" sldId="263"/>
            <ac:spMk id="133" creationId="{E49CC64F-7275-4E33-961B-0C5CDC439875}"/>
          </ac:spMkLst>
        </pc:spChg>
        <pc:spChg chg="add del">
          <ac:chgData name="israt.jahan237@gmail.com" userId="5e9360b243bba00a" providerId="LiveId" clId="{F9706632-0532-B349-A8E6-A6CC692F69CF}" dt="2021-11-28T22:06:55.277" v="1345" actId="26606"/>
          <ac:spMkLst>
            <pc:docMk/>
            <pc:sldMk cId="1062529378" sldId="263"/>
            <ac:spMk id="135" creationId="{87CC2527-562A-4F69-B487-4371E5B243E7}"/>
          </ac:spMkLst>
        </pc:spChg>
        <pc:spChg chg="add del">
          <ac:chgData name="israt.jahan237@gmail.com" userId="5e9360b243bba00a" providerId="LiveId" clId="{F9706632-0532-B349-A8E6-A6CC692F69CF}" dt="2021-11-28T22:06:56.707" v="1347" actId="26606"/>
          <ac:spMkLst>
            <pc:docMk/>
            <pc:sldMk cId="1062529378" sldId="263"/>
            <ac:spMk id="138" creationId="{8FC9BE17-9A7B-462D-AE50-3D8777387304}"/>
          </ac:spMkLst>
        </pc:spChg>
        <pc:spChg chg="add del">
          <ac:chgData name="israt.jahan237@gmail.com" userId="5e9360b243bba00a" providerId="LiveId" clId="{F9706632-0532-B349-A8E6-A6CC692F69CF}" dt="2021-11-28T22:06:56.707" v="1347" actId="26606"/>
          <ac:spMkLst>
            <pc:docMk/>
            <pc:sldMk cId="1062529378" sldId="263"/>
            <ac:spMk id="139" creationId="{3EBE8569-6AEC-4B8C-8D53-2DE337CDBA65}"/>
          </ac:spMkLst>
        </pc:spChg>
        <pc:spChg chg="add del">
          <ac:chgData name="israt.jahan237@gmail.com" userId="5e9360b243bba00a" providerId="LiveId" clId="{F9706632-0532-B349-A8E6-A6CC692F69CF}" dt="2021-11-28T22:06:56.707" v="1347" actId="26606"/>
          <ac:spMkLst>
            <pc:docMk/>
            <pc:sldMk cId="1062529378" sldId="263"/>
            <ac:spMk id="140" creationId="{55D4142C-5077-457F-A6AD-3FECFDB39685}"/>
          </ac:spMkLst>
        </pc:spChg>
        <pc:spChg chg="add del">
          <ac:chgData name="israt.jahan237@gmail.com" userId="5e9360b243bba00a" providerId="LiveId" clId="{F9706632-0532-B349-A8E6-A6CC692F69CF}" dt="2021-11-28T22:06:56.707" v="1347" actId="26606"/>
          <ac:spMkLst>
            <pc:docMk/>
            <pc:sldMk cId="1062529378" sldId="263"/>
            <ac:spMk id="141" creationId="{7A5F0580-5EE9-419F-96EE-B6529EF6E7D0}"/>
          </ac:spMkLst>
        </pc:spChg>
        <pc:spChg chg="add del">
          <ac:chgData name="israt.jahan237@gmail.com" userId="5e9360b243bba00a" providerId="LiveId" clId="{F9706632-0532-B349-A8E6-A6CC692F69CF}" dt="2021-11-28T22:06:57.324" v="1349" actId="26606"/>
          <ac:spMkLst>
            <pc:docMk/>
            <pc:sldMk cId="1062529378" sldId="263"/>
            <ac:spMk id="143" creationId="{6B3BAD04-E614-4C16-8360-019FCF0045AC}"/>
          </ac:spMkLst>
        </pc:spChg>
        <pc:spChg chg="add del">
          <ac:chgData name="israt.jahan237@gmail.com" userId="5e9360b243bba00a" providerId="LiveId" clId="{F9706632-0532-B349-A8E6-A6CC692F69CF}" dt="2021-11-28T22:06:57.947" v="1351" actId="26606"/>
          <ac:spMkLst>
            <pc:docMk/>
            <pc:sldMk cId="1062529378" sldId="263"/>
            <ac:spMk id="145" creationId="{71B2258F-86CA-4D4D-8270-BC05FCDEBFB3}"/>
          </ac:spMkLst>
        </pc:spChg>
        <pc:spChg chg="add del">
          <ac:chgData name="israt.jahan237@gmail.com" userId="5e9360b243bba00a" providerId="LiveId" clId="{F9706632-0532-B349-A8E6-A6CC692F69CF}" dt="2021-11-28T22:06:59.454" v="1353" actId="26606"/>
          <ac:spMkLst>
            <pc:docMk/>
            <pc:sldMk cId="1062529378" sldId="263"/>
            <ac:spMk id="147" creationId="{6CCA5F87-1D1E-45CB-8D83-FC7EEFAD9935}"/>
          </ac:spMkLst>
        </pc:spChg>
        <pc:spChg chg="add del">
          <ac:chgData name="israt.jahan237@gmail.com" userId="5e9360b243bba00a" providerId="LiveId" clId="{F9706632-0532-B349-A8E6-A6CC692F69CF}" dt="2021-11-28T22:06:59.454" v="1353" actId="26606"/>
          <ac:spMkLst>
            <pc:docMk/>
            <pc:sldMk cId="1062529378" sldId="263"/>
            <ac:spMk id="148" creationId="{7CCFC2C6-6238-4A2F-93DE-2ADF74AF635E}"/>
          </ac:spMkLst>
        </pc:spChg>
        <pc:spChg chg="add del">
          <ac:chgData name="israt.jahan237@gmail.com" userId="5e9360b243bba00a" providerId="LiveId" clId="{F9706632-0532-B349-A8E6-A6CC692F69CF}" dt="2021-11-28T22:06:59.454" v="1353" actId="26606"/>
          <ac:spMkLst>
            <pc:docMk/>
            <pc:sldMk cId="1062529378" sldId="263"/>
            <ac:spMk id="149" creationId="{AF2F604E-43BE-4DC3-B983-E071523364F8}"/>
          </ac:spMkLst>
        </pc:spChg>
        <pc:spChg chg="add del">
          <ac:chgData name="israt.jahan237@gmail.com" userId="5e9360b243bba00a" providerId="LiveId" clId="{F9706632-0532-B349-A8E6-A6CC692F69CF}" dt="2021-11-28T22:06:59.454" v="1353" actId="26606"/>
          <ac:spMkLst>
            <pc:docMk/>
            <pc:sldMk cId="1062529378" sldId="263"/>
            <ac:spMk id="150" creationId="{08C9B587-E65E-4B52-B37C-ABEBB6E87928}"/>
          </ac:spMkLst>
        </pc:spChg>
        <pc:spChg chg="add del">
          <ac:chgData name="israt.jahan237@gmail.com" userId="5e9360b243bba00a" providerId="LiveId" clId="{F9706632-0532-B349-A8E6-A6CC692F69CF}" dt="2021-11-28T22:07:00.057" v="1355" actId="26606"/>
          <ac:spMkLst>
            <pc:docMk/>
            <pc:sldMk cId="1062529378" sldId="263"/>
            <ac:spMk id="152" creationId="{71B2258F-86CA-4D4D-8270-BC05FCDEBFB3}"/>
          </ac:spMkLst>
        </pc:spChg>
        <pc:spChg chg="add del">
          <ac:chgData name="israt.jahan237@gmail.com" userId="5e9360b243bba00a" providerId="LiveId" clId="{F9706632-0532-B349-A8E6-A6CC692F69CF}" dt="2021-11-28T22:07:00.632" v="1357" actId="26606"/>
          <ac:spMkLst>
            <pc:docMk/>
            <pc:sldMk cId="1062529378" sldId="263"/>
            <ac:spMk id="154" creationId="{6B3BAD04-E614-4C16-8360-019FCF0045AC}"/>
          </ac:spMkLst>
        </pc:spChg>
        <pc:spChg chg="add del">
          <ac:chgData name="israt.jahan237@gmail.com" userId="5e9360b243bba00a" providerId="LiveId" clId="{F9706632-0532-B349-A8E6-A6CC692F69CF}" dt="2021-11-28T22:07:09.153" v="1359" actId="26606"/>
          <ac:spMkLst>
            <pc:docMk/>
            <pc:sldMk cId="1062529378" sldId="263"/>
            <ac:spMk id="156" creationId="{E49CC64F-7275-4E33-961B-0C5CDC439875}"/>
          </ac:spMkLst>
        </pc:spChg>
        <pc:spChg chg="add del">
          <ac:chgData name="israt.jahan237@gmail.com" userId="5e9360b243bba00a" providerId="LiveId" clId="{F9706632-0532-B349-A8E6-A6CC692F69CF}" dt="2021-11-28T22:07:10.034" v="1361" actId="26606"/>
          <ac:spMkLst>
            <pc:docMk/>
            <pc:sldMk cId="1062529378" sldId="263"/>
            <ac:spMk id="158" creationId="{3CD9DF72-87A3-404E-A828-84CBF11A8303}"/>
          </ac:spMkLst>
        </pc:spChg>
        <pc:spChg chg="add del">
          <ac:chgData name="israt.jahan237@gmail.com" userId="5e9360b243bba00a" providerId="LiveId" clId="{F9706632-0532-B349-A8E6-A6CC692F69CF}" dt="2021-11-28T22:07:11.283" v="1363" actId="26606"/>
          <ac:spMkLst>
            <pc:docMk/>
            <pc:sldMk cId="1062529378" sldId="263"/>
            <ac:spMk id="161" creationId="{E49CC64F-7275-4E33-961B-0C5CDC439875}"/>
          </ac:spMkLst>
        </pc:spChg>
        <pc:spChg chg="add">
          <ac:chgData name="israt.jahan237@gmail.com" userId="5e9360b243bba00a" providerId="LiveId" clId="{F9706632-0532-B349-A8E6-A6CC692F69CF}" dt="2021-11-28T22:07:11.294" v="1364" actId="26606"/>
          <ac:spMkLst>
            <pc:docMk/>
            <pc:sldMk cId="1062529378" sldId="263"/>
            <ac:spMk id="163" creationId="{3CD9DF72-87A3-404E-A828-84CBF11A8303}"/>
          </ac:spMkLst>
        </pc:spChg>
        <pc:grpChg chg="add del">
          <ac:chgData name="israt.jahan237@gmail.com" userId="5e9360b243bba00a" providerId="LiveId" clId="{F9706632-0532-B349-A8E6-A6CC692F69CF}" dt="2021-11-28T22:03:46.294" v="1234" actId="26606"/>
          <ac:grpSpMkLst>
            <pc:docMk/>
            <pc:sldMk cId="1062529378" sldId="263"/>
            <ac:grpSpMk id="42" creationId="{89D1390B-7E13-4B4F-9CB2-391063412E54}"/>
          </ac:grpSpMkLst>
        </pc:grpChg>
        <pc:grpChg chg="add del">
          <ac:chgData name="israt.jahan237@gmail.com" userId="5e9360b243bba00a" providerId="LiveId" clId="{F9706632-0532-B349-A8E6-A6CC692F69CF}" dt="2021-11-28T22:03:49.911" v="1236" actId="26606"/>
          <ac:grpSpMkLst>
            <pc:docMk/>
            <pc:sldMk cId="1062529378" sldId="263"/>
            <ac:grpSpMk id="50" creationId="{89D1390B-7E13-4B4F-9CB2-391063412E54}"/>
          </ac:grpSpMkLst>
        </pc:grpChg>
        <pc:grpChg chg="add del">
          <ac:chgData name="israt.jahan237@gmail.com" userId="5e9360b243bba00a" providerId="LiveId" clId="{F9706632-0532-B349-A8E6-A6CC692F69CF}" dt="2021-11-28T22:03:50.402" v="1238" actId="26606"/>
          <ac:grpSpMkLst>
            <pc:docMk/>
            <pc:sldMk cId="1062529378" sldId="263"/>
            <ac:grpSpMk id="58" creationId="{89D1390B-7E13-4B4F-9CB2-391063412E54}"/>
          </ac:grpSpMkLst>
        </pc:grpChg>
        <pc:picChg chg="add del">
          <ac:chgData name="israt.jahan237@gmail.com" userId="5e9360b243bba00a" providerId="LiveId" clId="{F9706632-0532-B349-A8E6-A6CC692F69CF}" dt="2021-11-28T22:03:43.274" v="1224" actId="26606"/>
          <ac:picMkLst>
            <pc:docMk/>
            <pc:sldMk cId="1062529378" sldId="263"/>
            <ac:picMk id="5" creationId="{971AF9FA-8149-45DA-9CA9-AF81F14DCFDA}"/>
          </ac:picMkLst>
        </pc:picChg>
        <pc:picChg chg="add del">
          <ac:chgData name="israt.jahan237@gmail.com" userId="5e9360b243bba00a" providerId="LiveId" clId="{F9706632-0532-B349-A8E6-A6CC692F69CF}" dt="2021-11-28T22:03:42.036" v="1218" actId="26606"/>
          <ac:picMkLst>
            <pc:docMk/>
            <pc:sldMk cId="1062529378" sldId="263"/>
            <ac:picMk id="7" creationId="{746A5BB2-5156-4435-AB68-D44926C4494E}"/>
          </ac:picMkLst>
        </pc:picChg>
        <pc:picChg chg="add del">
          <ac:chgData name="israt.jahan237@gmail.com" userId="5e9360b243bba00a" providerId="LiveId" clId="{F9706632-0532-B349-A8E6-A6CC692F69CF}" dt="2021-11-28T22:03:44.406" v="1226" actId="26606"/>
          <ac:picMkLst>
            <pc:docMk/>
            <pc:sldMk cId="1062529378" sldId="263"/>
            <ac:picMk id="13" creationId="{4FFE7606-C71E-425D-A84B-6468F23BE6CB}"/>
          </ac:picMkLst>
        </pc:picChg>
        <pc:picChg chg="add del">
          <ac:chgData name="israt.jahan237@gmail.com" userId="5e9360b243bba00a" providerId="LiveId" clId="{F9706632-0532-B349-A8E6-A6CC692F69CF}" dt="2021-11-28T22:03:42.411" v="1220" actId="26606"/>
          <ac:picMkLst>
            <pc:docMk/>
            <pc:sldMk cId="1062529378" sldId="263"/>
            <ac:picMk id="18" creationId="{E107A221-50A4-41C2-8A12-35080CCD8F7F}"/>
          </ac:picMkLst>
        </pc:picChg>
        <pc:picChg chg="add del">
          <ac:chgData name="israt.jahan237@gmail.com" userId="5e9360b243bba00a" providerId="LiveId" clId="{F9706632-0532-B349-A8E6-A6CC692F69CF}" dt="2021-11-28T22:03:42.744" v="1222" actId="26606"/>
          <ac:picMkLst>
            <pc:docMk/>
            <pc:sldMk cId="1062529378" sldId="263"/>
            <ac:picMk id="23" creationId="{3F7E62B3-C31F-4496-BECC-B4B78B04B6E2}"/>
          </ac:picMkLst>
        </pc:picChg>
        <pc:picChg chg="add del">
          <ac:chgData name="israt.jahan237@gmail.com" userId="5e9360b243bba00a" providerId="LiveId" clId="{F9706632-0532-B349-A8E6-A6CC692F69CF}" dt="2021-11-28T22:03:46.294" v="1234" actId="26606"/>
          <ac:picMkLst>
            <pc:docMk/>
            <pc:sldMk cId="1062529378" sldId="263"/>
            <ac:picMk id="41" creationId="{793F8CE9-D7A0-4373-A066-FFA97D007A56}"/>
          </ac:picMkLst>
        </pc:picChg>
        <pc:picChg chg="add mod ord">
          <ac:chgData name="israt.jahan237@gmail.com" userId="5e9360b243bba00a" providerId="LiveId" clId="{F9706632-0532-B349-A8E6-A6CC692F69CF}" dt="2021-12-01T22:00:39.165" v="3026" actId="1076"/>
          <ac:picMkLst>
            <pc:docMk/>
            <pc:sldMk cId="1062529378" sldId="263"/>
            <ac:picMk id="46" creationId="{FC015CF3-47E0-7E4E-AE8D-1DC574DABF37}"/>
          </ac:picMkLst>
        </pc:picChg>
        <pc:picChg chg="add del">
          <ac:chgData name="israt.jahan237@gmail.com" userId="5e9360b243bba00a" providerId="LiveId" clId="{F9706632-0532-B349-A8E6-A6CC692F69CF}" dt="2021-11-28T22:03:49.911" v="1236" actId="26606"/>
          <ac:picMkLst>
            <pc:docMk/>
            <pc:sldMk cId="1062529378" sldId="263"/>
            <ac:picMk id="49" creationId="{07948998-9053-47BD-885D-21E2907399F5}"/>
          </ac:picMkLst>
        </pc:picChg>
        <pc:picChg chg="add del">
          <ac:chgData name="israt.jahan237@gmail.com" userId="5e9360b243bba00a" providerId="LiveId" clId="{F9706632-0532-B349-A8E6-A6CC692F69CF}" dt="2021-11-28T22:03:50.402" v="1238" actId="26606"/>
          <ac:picMkLst>
            <pc:docMk/>
            <pc:sldMk cId="1062529378" sldId="263"/>
            <ac:picMk id="57" creationId="{793F8CE9-D7A0-4373-A066-FFA97D007A56}"/>
          </ac:picMkLst>
        </pc:picChg>
        <pc:picChg chg="add del">
          <ac:chgData name="israt.jahan237@gmail.com" userId="5e9360b243bba00a" providerId="LiveId" clId="{F9706632-0532-B349-A8E6-A6CC692F69CF}" dt="2021-11-28T22:03:50.807" v="1246" actId="26606"/>
          <ac:picMkLst>
            <pc:docMk/>
            <pc:sldMk cId="1062529378" sldId="263"/>
            <ac:picMk id="79" creationId="{4FFE7606-C71E-425D-A84B-6468F23BE6CB}"/>
          </ac:picMkLst>
        </pc:picChg>
        <pc:picChg chg="add del">
          <ac:chgData name="israt.jahan237@gmail.com" userId="5e9360b243bba00a" providerId="LiveId" clId="{F9706632-0532-B349-A8E6-A6CC692F69CF}" dt="2021-11-28T22:03:50.957" v="1248" actId="26606"/>
          <ac:picMkLst>
            <pc:docMk/>
            <pc:sldMk cId="1062529378" sldId="263"/>
            <ac:picMk id="84" creationId="{971AF9FA-8149-45DA-9CA9-AF81F14DCFDA}"/>
          </ac:picMkLst>
        </pc:picChg>
        <pc:picChg chg="add del">
          <ac:chgData name="israt.jahan237@gmail.com" userId="5e9360b243bba00a" providerId="LiveId" clId="{F9706632-0532-B349-A8E6-A6CC692F69CF}" dt="2021-11-28T22:03:59.601" v="1254" actId="26606"/>
          <ac:picMkLst>
            <pc:docMk/>
            <pc:sldMk cId="1062529378" sldId="263"/>
            <ac:picMk id="88" creationId="{3F7E62B3-C31F-4496-BECC-B4B78B04B6E2}"/>
          </ac:picMkLst>
        </pc:picChg>
        <pc:cxnChg chg="add del">
          <ac:chgData name="israt.jahan237@gmail.com" userId="5e9360b243bba00a" providerId="LiveId" clId="{F9706632-0532-B349-A8E6-A6CC692F69CF}" dt="2021-11-28T22:03:44.406" v="1226" actId="26606"/>
          <ac:cxnSpMkLst>
            <pc:docMk/>
            <pc:sldMk cId="1062529378" sldId="263"/>
            <ac:cxnSpMk id="11" creationId="{BCDAEC91-5BCE-4B55-9CC0-43EF94CB734B}"/>
          </ac:cxnSpMkLst>
        </pc:cxnChg>
        <pc:cxnChg chg="add del">
          <ac:chgData name="israt.jahan237@gmail.com" userId="5e9360b243bba00a" providerId="LiveId" clId="{F9706632-0532-B349-A8E6-A6CC692F69CF}" dt="2021-11-28T22:06:32.618" v="1305" actId="26606"/>
          <ac:cxnSpMkLst>
            <pc:docMk/>
            <pc:sldMk cId="1062529378" sldId="263"/>
            <ac:cxnSpMk id="53" creationId="{20E3A342-4D61-4E3F-AF90-1AB42AEB96CC}"/>
          </ac:cxnSpMkLst>
        </pc:cxnChg>
        <pc:cxnChg chg="add del">
          <ac:chgData name="israt.jahan237@gmail.com" userId="5e9360b243bba00a" providerId="LiveId" clId="{F9706632-0532-B349-A8E6-A6CC692F69CF}" dt="2021-11-28T22:06:34.249" v="1309" actId="26606"/>
          <ac:cxnSpMkLst>
            <pc:docMk/>
            <pc:sldMk cId="1062529378" sldId="263"/>
            <ac:cxnSpMk id="62" creationId="{BCDAEC91-5BCE-4B55-9CC0-43EF94CB734B}"/>
          </ac:cxnSpMkLst>
        </pc:cxnChg>
        <pc:cxnChg chg="add del">
          <ac:chgData name="israt.jahan237@gmail.com" userId="5e9360b243bba00a" providerId="LiveId" clId="{F9706632-0532-B349-A8E6-A6CC692F69CF}" dt="2021-11-28T22:03:50.807" v="1246" actId="26606"/>
          <ac:cxnSpMkLst>
            <pc:docMk/>
            <pc:sldMk cId="1062529378" sldId="263"/>
            <ac:cxnSpMk id="81" creationId="{BCDAEC91-5BCE-4B55-9CC0-43EF94CB734B}"/>
          </ac:cxnSpMkLst>
        </pc:cxnChg>
        <pc:cxnChg chg="add del">
          <ac:chgData name="israt.jahan237@gmail.com" userId="5e9360b243bba00a" providerId="LiveId" clId="{F9706632-0532-B349-A8E6-A6CC692F69CF}" dt="2021-11-28T22:06:39.959" v="1323" actId="26606"/>
          <ac:cxnSpMkLst>
            <pc:docMk/>
            <pc:sldMk cId="1062529378" sldId="263"/>
            <ac:cxnSpMk id="103" creationId="{BCDAEC91-5BCE-4B55-9CC0-43EF94CB734B}"/>
          </ac:cxnSpMkLst>
        </pc:cxnChg>
        <pc:cxnChg chg="add del">
          <ac:chgData name="israt.jahan237@gmail.com" userId="5e9360b243bba00a" providerId="LiveId" clId="{F9706632-0532-B349-A8E6-A6CC692F69CF}" dt="2021-11-28T22:06:40.544" v="1325" actId="26606"/>
          <ac:cxnSpMkLst>
            <pc:docMk/>
            <pc:sldMk cId="1062529378" sldId="263"/>
            <ac:cxnSpMk id="106" creationId="{20E3A342-4D61-4E3F-AF90-1AB42AEB96CC}"/>
          </ac:cxnSpMkLst>
        </pc:cxnChg>
        <pc:cxnChg chg="add del">
          <ac:chgData name="israt.jahan237@gmail.com" userId="5e9360b243bba00a" providerId="LiveId" clId="{F9706632-0532-B349-A8E6-A6CC692F69CF}" dt="2021-11-28T22:06:41.308" v="1329" actId="26606"/>
          <ac:cxnSpMkLst>
            <pc:docMk/>
            <pc:sldMk cId="1062529378" sldId="263"/>
            <ac:cxnSpMk id="111" creationId="{BCDAEC91-5BCE-4B55-9CC0-43EF94CB734B}"/>
          </ac:cxnSpMkLst>
        </pc:cxnChg>
        <pc:cxnChg chg="add del">
          <ac:chgData name="israt.jahan237@gmail.com" userId="5e9360b243bba00a" providerId="LiveId" clId="{F9706632-0532-B349-A8E6-A6CC692F69CF}" dt="2021-11-28T22:06:43.015" v="1333" actId="26606"/>
          <ac:cxnSpMkLst>
            <pc:docMk/>
            <pc:sldMk cId="1062529378" sldId="263"/>
            <ac:cxnSpMk id="119" creationId="{BCDAEC91-5BCE-4B55-9CC0-43EF94CB734B}"/>
          </ac:cxnSpMkLst>
        </pc:cxnChg>
        <pc:cxnChg chg="add del">
          <ac:chgData name="israt.jahan237@gmail.com" userId="5e9360b243bba00a" providerId="LiveId" clId="{F9706632-0532-B349-A8E6-A6CC692F69CF}" dt="2021-11-28T22:06:43.493" v="1337" actId="26606"/>
          <ac:cxnSpMkLst>
            <pc:docMk/>
            <pc:sldMk cId="1062529378" sldId="263"/>
            <ac:cxnSpMk id="124" creationId="{20E3A342-4D61-4E3F-AF90-1AB42AEB96CC}"/>
          </ac:cxnSpMkLst>
        </pc:cxnChg>
        <pc:cxnChg chg="add del">
          <ac:chgData name="israt.jahan237@gmail.com" userId="5e9360b243bba00a" providerId="LiveId" clId="{F9706632-0532-B349-A8E6-A6CC692F69CF}" dt="2021-11-28T22:06:52.900" v="1341" actId="26606"/>
          <ac:cxnSpMkLst>
            <pc:docMk/>
            <pc:sldMk cId="1062529378" sldId="263"/>
            <ac:cxnSpMk id="131" creationId="{20E3A342-4D61-4E3F-AF90-1AB42AEB96CC}"/>
          </ac:cxnSpMkLst>
        </pc:cxnChg>
        <pc:cxnChg chg="add del">
          <ac:chgData name="israt.jahan237@gmail.com" userId="5e9360b243bba00a" providerId="LiveId" clId="{F9706632-0532-B349-A8E6-A6CC692F69CF}" dt="2021-11-28T22:06:55.277" v="1345" actId="26606"/>
          <ac:cxnSpMkLst>
            <pc:docMk/>
            <pc:sldMk cId="1062529378" sldId="263"/>
            <ac:cxnSpMk id="136" creationId="{BCDAEC91-5BCE-4B55-9CC0-43EF94CB734B}"/>
          </ac:cxnSpMkLst>
        </pc:cxnChg>
        <pc:cxnChg chg="add del">
          <ac:chgData name="israt.jahan237@gmail.com" userId="5e9360b243bba00a" providerId="LiveId" clId="{F9706632-0532-B349-A8E6-A6CC692F69CF}" dt="2021-11-28T22:07:10.034" v="1361" actId="26606"/>
          <ac:cxnSpMkLst>
            <pc:docMk/>
            <pc:sldMk cId="1062529378" sldId="263"/>
            <ac:cxnSpMk id="159" creationId="{20E3A342-4D61-4E3F-AF90-1AB42AEB96CC}"/>
          </ac:cxnSpMkLst>
        </pc:cxnChg>
        <pc:cxnChg chg="add">
          <ac:chgData name="israt.jahan237@gmail.com" userId="5e9360b243bba00a" providerId="LiveId" clId="{F9706632-0532-B349-A8E6-A6CC692F69CF}" dt="2021-11-28T22:07:11.294" v="1364" actId="26606"/>
          <ac:cxnSpMkLst>
            <pc:docMk/>
            <pc:sldMk cId="1062529378" sldId="263"/>
            <ac:cxnSpMk id="164" creationId="{20E3A342-4D61-4E3F-AF90-1AB42AEB96CC}"/>
          </ac:cxnSpMkLst>
        </pc:cxnChg>
      </pc:sldChg>
      <pc:sldChg chg="modSp add mod">
        <pc:chgData name="israt.jahan237@gmail.com" userId="5e9360b243bba00a" providerId="LiveId" clId="{F9706632-0532-B349-A8E6-A6CC692F69CF}" dt="2021-11-28T21:44:53.029" v="1060" actId="20577"/>
        <pc:sldMkLst>
          <pc:docMk/>
          <pc:sldMk cId="2579179507" sldId="264"/>
        </pc:sldMkLst>
        <pc:spChg chg="mod">
          <ac:chgData name="israt.jahan237@gmail.com" userId="5e9360b243bba00a" providerId="LiveId" clId="{F9706632-0532-B349-A8E6-A6CC692F69CF}" dt="2021-11-28T21:44:53.029" v="1060" actId="20577"/>
          <ac:spMkLst>
            <pc:docMk/>
            <pc:sldMk cId="2579179507" sldId="264"/>
            <ac:spMk id="2" creationId="{723E3648-CE87-654F-8BC2-5087E67EA1C8}"/>
          </ac:spMkLst>
        </pc:spChg>
      </pc:sldChg>
      <pc:sldChg chg="modSp add del mod">
        <pc:chgData name="israt.jahan237@gmail.com" userId="5e9360b243bba00a" providerId="LiveId" clId="{F9706632-0532-B349-A8E6-A6CC692F69CF}" dt="2021-11-28T21:44:37.038" v="1032" actId="2696"/>
        <pc:sldMkLst>
          <pc:docMk/>
          <pc:sldMk cId="409257597" sldId="265"/>
        </pc:sldMkLst>
        <pc:spChg chg="mod">
          <ac:chgData name="israt.jahan237@gmail.com" userId="5e9360b243bba00a" providerId="LiveId" clId="{F9706632-0532-B349-A8E6-A6CC692F69CF}" dt="2021-11-28T21:44:31.528" v="1031" actId="20577"/>
          <ac:spMkLst>
            <pc:docMk/>
            <pc:sldMk cId="409257597" sldId="265"/>
            <ac:spMk id="2" creationId="{6A084445-0795-B046-BA21-52D372FC407E}"/>
          </ac:spMkLst>
        </pc:spChg>
      </pc:sldChg>
      <pc:sldChg chg="addSp delSp modSp add mod setBg setClrOvrMap">
        <pc:chgData name="israt.jahan237@gmail.com" userId="5e9360b243bba00a" providerId="LiveId" clId="{F9706632-0532-B349-A8E6-A6CC692F69CF}" dt="2021-12-02T11:33:27.424" v="3280" actId="20577"/>
        <pc:sldMkLst>
          <pc:docMk/>
          <pc:sldMk cId="2552593018" sldId="265"/>
        </pc:sldMkLst>
        <pc:spChg chg="mod">
          <ac:chgData name="israt.jahan237@gmail.com" userId="5e9360b243bba00a" providerId="LiveId" clId="{F9706632-0532-B349-A8E6-A6CC692F69CF}" dt="2021-12-01T22:11:50.737" v="3133" actId="26606"/>
          <ac:spMkLst>
            <pc:docMk/>
            <pc:sldMk cId="2552593018" sldId="265"/>
            <ac:spMk id="2" creationId="{BD01B3BC-8AED-AD45-B1F2-3FB694784D46}"/>
          </ac:spMkLst>
        </pc:spChg>
        <pc:spChg chg="mod ord">
          <ac:chgData name="israt.jahan237@gmail.com" userId="5e9360b243bba00a" providerId="LiveId" clId="{F9706632-0532-B349-A8E6-A6CC692F69CF}" dt="2021-12-02T11:33:27.424" v="3280" actId="20577"/>
          <ac:spMkLst>
            <pc:docMk/>
            <pc:sldMk cId="2552593018" sldId="265"/>
            <ac:spMk id="3" creationId="{7132DD21-2CEE-2A43-8AEA-BC082C6AB582}"/>
          </ac:spMkLst>
        </pc:spChg>
        <pc:spChg chg="add del mod">
          <ac:chgData name="israt.jahan237@gmail.com" userId="5e9360b243bba00a" providerId="LiveId" clId="{F9706632-0532-B349-A8E6-A6CC692F69CF}" dt="2021-12-01T22:11:06.634" v="3104" actId="478"/>
          <ac:spMkLst>
            <pc:docMk/>
            <pc:sldMk cId="2552593018" sldId="265"/>
            <ac:spMk id="4" creationId="{2D90C7D0-348E-7B41-998D-37DD1ACCEFDA}"/>
          </ac:spMkLst>
        </pc:spChg>
        <pc:spChg chg="add del mod">
          <ac:chgData name="israt.jahan237@gmail.com" userId="5e9360b243bba00a" providerId="LiveId" clId="{F9706632-0532-B349-A8E6-A6CC692F69CF}" dt="2021-11-29T14:38:39.817" v="1393"/>
          <ac:spMkLst>
            <pc:docMk/>
            <pc:sldMk cId="2552593018" sldId="265"/>
            <ac:spMk id="4" creationId="{FA2AC1E7-3E20-7846-BF0A-4A6AFD2C60D1}"/>
          </ac:spMkLst>
        </pc:spChg>
        <pc:spChg chg="add del mod">
          <ac:chgData name="israt.jahan237@gmail.com" userId="5e9360b243bba00a" providerId="LiveId" clId="{F9706632-0532-B349-A8E6-A6CC692F69CF}" dt="2021-12-01T22:11:58.222" v="3134" actId="478"/>
          <ac:spMkLst>
            <pc:docMk/>
            <pc:sldMk cId="2552593018" sldId="265"/>
            <ac:spMk id="7" creationId="{698B645C-AF98-454A-963D-DA658824DC6F}"/>
          </ac:spMkLst>
        </pc:spChg>
        <pc:spChg chg="add del">
          <ac:chgData name="israt.jahan237@gmail.com" userId="5e9360b243bba00a" providerId="LiveId" clId="{F9706632-0532-B349-A8E6-A6CC692F69CF}" dt="2021-11-29T14:40:15.452" v="1397" actId="26606"/>
          <ac:spMkLst>
            <pc:docMk/>
            <pc:sldMk cId="2552593018" sldId="265"/>
            <ac:spMk id="73" creationId="{38468727-63BE-4191-B4A6-C30C82C0E986}"/>
          </ac:spMkLst>
        </pc:spChg>
        <pc:spChg chg="add del">
          <ac:chgData name="israt.jahan237@gmail.com" userId="5e9360b243bba00a" providerId="LiveId" clId="{F9706632-0532-B349-A8E6-A6CC692F69CF}" dt="2021-11-29T14:40:15.452" v="1397" actId="26606"/>
          <ac:spMkLst>
            <pc:docMk/>
            <pc:sldMk cId="2552593018" sldId="265"/>
            <ac:spMk id="75" creationId="{9D355BB6-1BB8-4828-B246-CFB31742D7B8}"/>
          </ac:spMkLst>
        </pc:spChg>
        <pc:spChg chg="add del">
          <ac:chgData name="israt.jahan237@gmail.com" userId="5e9360b243bba00a" providerId="LiveId" clId="{F9706632-0532-B349-A8E6-A6CC692F69CF}" dt="2021-11-29T14:40:15.452" v="1397" actId="26606"/>
          <ac:spMkLst>
            <pc:docMk/>
            <pc:sldMk cId="2552593018" sldId="265"/>
            <ac:spMk id="77" creationId="{CA52A9B9-B2B3-46F0-9D53-0EFF9905BF8F}"/>
          </ac:spMkLst>
        </pc:spChg>
        <pc:spChg chg="add del">
          <ac:chgData name="israt.jahan237@gmail.com" userId="5e9360b243bba00a" providerId="LiveId" clId="{F9706632-0532-B349-A8E6-A6CC692F69CF}" dt="2021-11-29T14:40:31.242" v="1411" actId="26606"/>
          <ac:spMkLst>
            <pc:docMk/>
            <pc:sldMk cId="2552593018" sldId="265"/>
            <ac:spMk id="79" creationId="{80B30ED8-273E-4C07-8568-2FE5CC5C483D}"/>
          </ac:spMkLst>
        </pc:spChg>
        <pc:spChg chg="add del">
          <ac:chgData name="israt.jahan237@gmail.com" userId="5e9360b243bba00a" providerId="LiveId" clId="{F9706632-0532-B349-A8E6-A6CC692F69CF}" dt="2021-12-01T22:11:19.367" v="3106" actId="26606"/>
          <ac:spMkLst>
            <pc:docMk/>
            <pc:sldMk cId="2552593018" sldId="265"/>
            <ac:spMk id="103" creationId="{71A784BF-09DB-448D-99FC-B49DFC6605D5}"/>
          </ac:spMkLst>
        </pc:spChg>
        <pc:spChg chg="add del">
          <ac:chgData name="israt.jahan237@gmail.com" userId="5e9360b243bba00a" providerId="LiveId" clId="{F9706632-0532-B349-A8E6-A6CC692F69CF}" dt="2021-12-01T22:11:19.367" v="3106" actId="26606"/>
          <ac:spMkLst>
            <pc:docMk/>
            <pc:sldMk cId="2552593018" sldId="265"/>
            <ac:spMk id="105" creationId="{917859B3-4C91-478D-929D-BB6433F90849}"/>
          </ac:spMkLst>
        </pc:spChg>
        <pc:spChg chg="add del">
          <ac:chgData name="israt.jahan237@gmail.com" userId="5e9360b243bba00a" providerId="LiveId" clId="{F9706632-0532-B349-A8E6-A6CC692F69CF}" dt="2021-12-01T22:11:19.367" v="3106" actId="26606"/>
          <ac:spMkLst>
            <pc:docMk/>
            <pc:sldMk cId="2552593018" sldId="265"/>
            <ac:spMk id="107" creationId="{6283FBD2-A663-469F-855C-06D86E3C1161}"/>
          </ac:spMkLst>
        </pc:spChg>
        <pc:spChg chg="add del">
          <ac:chgData name="israt.jahan237@gmail.com" userId="5e9360b243bba00a" providerId="LiveId" clId="{F9706632-0532-B349-A8E6-A6CC692F69CF}" dt="2021-12-01T22:11:19.367" v="3106" actId="26606"/>
          <ac:spMkLst>
            <pc:docMk/>
            <pc:sldMk cId="2552593018" sldId="265"/>
            <ac:spMk id="109" creationId="{8A1279FC-7441-4E55-B082-2774E6316482}"/>
          </ac:spMkLst>
        </pc:spChg>
        <pc:spChg chg="add del">
          <ac:chgData name="israt.jahan237@gmail.com" userId="5e9360b243bba00a" providerId="LiveId" clId="{F9706632-0532-B349-A8E6-A6CC692F69CF}" dt="2021-12-01T22:11:30.636" v="3114" actId="26606"/>
          <ac:spMkLst>
            <pc:docMk/>
            <pc:sldMk cId="2552593018" sldId="265"/>
            <ac:spMk id="111" creationId="{6FCD70E2-BD62-41E4-975D-E58B07928F6F}"/>
          </ac:spMkLst>
        </pc:spChg>
        <pc:spChg chg="add del">
          <ac:chgData name="israt.jahan237@gmail.com" userId="5e9360b243bba00a" providerId="LiveId" clId="{F9706632-0532-B349-A8E6-A6CC692F69CF}" dt="2021-11-29T14:40:18.435" v="1399" actId="26606"/>
          <ac:spMkLst>
            <pc:docMk/>
            <pc:sldMk cId="2552593018" sldId="265"/>
            <ac:spMk id="1030" creationId="{55C01129-3453-464D-A870-ED71C6E89D60}"/>
          </ac:spMkLst>
        </pc:spChg>
        <pc:spChg chg="add del">
          <ac:chgData name="israt.jahan237@gmail.com" userId="5e9360b243bba00a" providerId="LiveId" clId="{F9706632-0532-B349-A8E6-A6CC692F69CF}" dt="2021-11-29T14:40:18.435" v="1399" actId="26606"/>
          <ac:spMkLst>
            <pc:docMk/>
            <pc:sldMk cId="2552593018" sldId="265"/>
            <ac:spMk id="1031" creationId="{9D2781A6-5C82-4764-B489-F9A599C0A7EB}"/>
          </ac:spMkLst>
        </pc:spChg>
        <pc:spChg chg="add del">
          <ac:chgData name="israt.jahan237@gmail.com" userId="5e9360b243bba00a" providerId="LiveId" clId="{F9706632-0532-B349-A8E6-A6CC692F69CF}" dt="2021-11-29T14:40:21.884" v="1401" actId="26606"/>
          <ac:spMkLst>
            <pc:docMk/>
            <pc:sldMk cId="2552593018" sldId="265"/>
            <ac:spMk id="1033" creationId="{D2B783EE-0239-4717-BBEA-8C9EAC61C824}"/>
          </ac:spMkLst>
        </pc:spChg>
        <pc:spChg chg="add del">
          <ac:chgData name="israt.jahan237@gmail.com" userId="5e9360b243bba00a" providerId="LiveId" clId="{F9706632-0532-B349-A8E6-A6CC692F69CF}" dt="2021-11-29T14:40:21.884" v="1401" actId="26606"/>
          <ac:spMkLst>
            <pc:docMk/>
            <pc:sldMk cId="2552593018" sldId="265"/>
            <ac:spMk id="1034" creationId="{A7B99495-F43F-4D80-A44F-2CB4764EB90B}"/>
          </ac:spMkLst>
        </pc:spChg>
        <pc:spChg chg="add del">
          <ac:chgData name="israt.jahan237@gmail.com" userId="5e9360b243bba00a" providerId="LiveId" clId="{F9706632-0532-B349-A8E6-A6CC692F69CF}" dt="2021-11-29T14:40:21.884" v="1401" actId="26606"/>
          <ac:spMkLst>
            <pc:docMk/>
            <pc:sldMk cId="2552593018" sldId="265"/>
            <ac:spMk id="1035" creationId="{70BEB1E7-2F88-40BC-B73D-42E5B6F80BFC}"/>
          </ac:spMkLst>
        </pc:spChg>
        <pc:spChg chg="add del">
          <ac:chgData name="israt.jahan237@gmail.com" userId="5e9360b243bba00a" providerId="LiveId" clId="{F9706632-0532-B349-A8E6-A6CC692F69CF}" dt="2021-11-29T14:40:26.126" v="1403" actId="26606"/>
          <ac:spMkLst>
            <pc:docMk/>
            <pc:sldMk cId="2552593018" sldId="265"/>
            <ac:spMk id="1037" creationId="{2DAA6C16-BF9B-4A3E-BC70-EE6015D4F967}"/>
          </ac:spMkLst>
        </pc:spChg>
        <pc:spChg chg="add del">
          <ac:chgData name="israt.jahan237@gmail.com" userId="5e9360b243bba00a" providerId="LiveId" clId="{F9706632-0532-B349-A8E6-A6CC692F69CF}" dt="2021-11-29T14:40:26.905" v="1405" actId="26606"/>
          <ac:spMkLst>
            <pc:docMk/>
            <pc:sldMk cId="2552593018" sldId="265"/>
            <ac:spMk id="1041" creationId="{D2B783EE-0239-4717-BBEA-8C9EAC61C824}"/>
          </ac:spMkLst>
        </pc:spChg>
        <pc:spChg chg="add del">
          <ac:chgData name="israt.jahan237@gmail.com" userId="5e9360b243bba00a" providerId="LiveId" clId="{F9706632-0532-B349-A8E6-A6CC692F69CF}" dt="2021-11-29T14:40:26.905" v="1405" actId="26606"/>
          <ac:spMkLst>
            <pc:docMk/>
            <pc:sldMk cId="2552593018" sldId="265"/>
            <ac:spMk id="1042" creationId="{A7B99495-F43F-4D80-A44F-2CB4764EB90B}"/>
          </ac:spMkLst>
        </pc:spChg>
        <pc:spChg chg="add del">
          <ac:chgData name="israt.jahan237@gmail.com" userId="5e9360b243bba00a" providerId="LiveId" clId="{F9706632-0532-B349-A8E6-A6CC692F69CF}" dt="2021-11-29T14:40:26.905" v="1405" actId="26606"/>
          <ac:spMkLst>
            <pc:docMk/>
            <pc:sldMk cId="2552593018" sldId="265"/>
            <ac:spMk id="1043" creationId="{70BEB1E7-2F88-40BC-B73D-42E5B6F80BFC}"/>
          </ac:spMkLst>
        </pc:spChg>
        <pc:spChg chg="add del">
          <ac:chgData name="israt.jahan237@gmail.com" userId="5e9360b243bba00a" providerId="LiveId" clId="{F9706632-0532-B349-A8E6-A6CC692F69CF}" dt="2021-11-29T14:40:29.509" v="1407" actId="26606"/>
          <ac:spMkLst>
            <pc:docMk/>
            <pc:sldMk cId="2552593018" sldId="265"/>
            <ac:spMk id="1045" creationId="{2DAA6C16-BF9B-4A3E-BC70-EE6015D4F967}"/>
          </ac:spMkLst>
        </pc:spChg>
        <pc:spChg chg="add del">
          <ac:chgData name="israt.jahan237@gmail.com" userId="5e9360b243bba00a" providerId="LiveId" clId="{F9706632-0532-B349-A8E6-A6CC692F69CF}" dt="2021-11-29T14:40:29.894" v="1409" actId="26606"/>
          <ac:spMkLst>
            <pc:docMk/>
            <pc:sldMk cId="2552593018" sldId="265"/>
            <ac:spMk id="1049" creationId="{D2B783EE-0239-4717-BBEA-8C9EAC61C824}"/>
          </ac:spMkLst>
        </pc:spChg>
        <pc:spChg chg="add del">
          <ac:chgData name="israt.jahan237@gmail.com" userId="5e9360b243bba00a" providerId="LiveId" clId="{F9706632-0532-B349-A8E6-A6CC692F69CF}" dt="2021-11-29T14:40:29.894" v="1409" actId="26606"/>
          <ac:spMkLst>
            <pc:docMk/>
            <pc:sldMk cId="2552593018" sldId="265"/>
            <ac:spMk id="1050" creationId="{A7B99495-F43F-4D80-A44F-2CB4764EB90B}"/>
          </ac:spMkLst>
        </pc:spChg>
        <pc:spChg chg="add del">
          <ac:chgData name="israt.jahan237@gmail.com" userId="5e9360b243bba00a" providerId="LiveId" clId="{F9706632-0532-B349-A8E6-A6CC692F69CF}" dt="2021-11-29T14:40:29.894" v="1409" actId="26606"/>
          <ac:spMkLst>
            <pc:docMk/>
            <pc:sldMk cId="2552593018" sldId="265"/>
            <ac:spMk id="1051" creationId="{70BEB1E7-2F88-40BC-B73D-42E5B6F80BFC}"/>
          </ac:spMkLst>
        </pc:spChg>
        <pc:spChg chg="add del">
          <ac:chgData name="israt.jahan237@gmail.com" userId="5e9360b243bba00a" providerId="LiveId" clId="{F9706632-0532-B349-A8E6-A6CC692F69CF}" dt="2021-11-29T14:40:31.242" v="1411" actId="26606"/>
          <ac:spMkLst>
            <pc:docMk/>
            <pc:sldMk cId="2552593018" sldId="265"/>
            <ac:spMk id="1053" creationId="{A7AE9375-4664-4DB2-922D-2782A6E439AC}"/>
          </ac:spMkLst>
        </pc:spChg>
        <pc:spChg chg="add del">
          <ac:chgData name="israt.jahan237@gmail.com" userId="5e9360b243bba00a" providerId="LiveId" clId="{F9706632-0532-B349-A8E6-A6CC692F69CF}" dt="2021-11-29T14:40:31.242" v="1411" actId="26606"/>
          <ac:spMkLst>
            <pc:docMk/>
            <pc:sldMk cId="2552593018" sldId="265"/>
            <ac:spMk id="1055" creationId="{C87417AF-190E-4D6E-AFA6-7D3E84B0B430}"/>
          </ac:spMkLst>
        </pc:spChg>
        <pc:spChg chg="add del">
          <ac:chgData name="israt.jahan237@gmail.com" userId="5e9360b243bba00a" providerId="LiveId" clId="{F9706632-0532-B349-A8E6-A6CC692F69CF}" dt="2021-12-01T22:11:50.737" v="3133" actId="26606"/>
          <ac:spMkLst>
            <pc:docMk/>
            <pc:sldMk cId="2552593018" sldId="265"/>
            <ac:spMk id="1057" creationId="{55C01129-3453-464D-A870-ED71C6E89D60}"/>
          </ac:spMkLst>
        </pc:spChg>
        <pc:spChg chg="add del">
          <ac:chgData name="israt.jahan237@gmail.com" userId="5e9360b243bba00a" providerId="LiveId" clId="{F9706632-0532-B349-A8E6-A6CC692F69CF}" dt="2021-12-01T22:11:50.737" v="3133" actId="26606"/>
          <ac:spMkLst>
            <pc:docMk/>
            <pc:sldMk cId="2552593018" sldId="265"/>
            <ac:spMk id="1058" creationId="{9D2781A6-5C82-4764-B489-F9A599C0A7EB}"/>
          </ac:spMkLst>
        </pc:spChg>
        <pc:spChg chg="add del">
          <ac:chgData name="israt.jahan237@gmail.com" userId="5e9360b243bba00a" providerId="LiveId" clId="{F9706632-0532-B349-A8E6-A6CC692F69CF}" dt="2021-12-01T22:11:22.586" v="3108" actId="26606"/>
          <ac:spMkLst>
            <pc:docMk/>
            <pc:sldMk cId="2552593018" sldId="265"/>
            <ac:spMk id="1060" creationId="{09C509D2-0C1A-47B8-89C1-D3AB17D45256}"/>
          </ac:spMkLst>
        </pc:spChg>
        <pc:spChg chg="add del">
          <ac:chgData name="israt.jahan237@gmail.com" userId="5e9360b243bba00a" providerId="LiveId" clId="{F9706632-0532-B349-A8E6-A6CC692F69CF}" dt="2021-12-01T22:11:23.409" v="3110" actId="26606"/>
          <ac:spMkLst>
            <pc:docMk/>
            <pc:sldMk cId="2552593018" sldId="265"/>
            <ac:spMk id="1062" creationId="{33CD251C-A887-4D2F-925B-FC097198538B}"/>
          </ac:spMkLst>
        </pc:spChg>
        <pc:spChg chg="add del">
          <ac:chgData name="israt.jahan237@gmail.com" userId="5e9360b243bba00a" providerId="LiveId" clId="{F9706632-0532-B349-A8E6-A6CC692F69CF}" dt="2021-12-01T22:11:28.870" v="3112" actId="26606"/>
          <ac:spMkLst>
            <pc:docMk/>
            <pc:sldMk cId="2552593018" sldId="265"/>
            <ac:spMk id="1066" creationId="{003713C1-2FB2-413B-BF91-3AE41726FB7A}"/>
          </ac:spMkLst>
        </pc:spChg>
        <pc:spChg chg="add del">
          <ac:chgData name="israt.jahan237@gmail.com" userId="5e9360b243bba00a" providerId="LiveId" clId="{F9706632-0532-B349-A8E6-A6CC692F69CF}" dt="2021-12-01T22:11:28.870" v="3112" actId="26606"/>
          <ac:spMkLst>
            <pc:docMk/>
            <pc:sldMk cId="2552593018" sldId="265"/>
            <ac:spMk id="1067" creationId="{90795B4D-5022-4A7F-A01D-8D880B7CDBE6}"/>
          </ac:spMkLst>
        </pc:spChg>
        <pc:spChg chg="add del">
          <ac:chgData name="israt.jahan237@gmail.com" userId="5e9360b243bba00a" providerId="LiveId" clId="{F9706632-0532-B349-A8E6-A6CC692F69CF}" dt="2021-12-01T22:11:28.870" v="3112" actId="26606"/>
          <ac:spMkLst>
            <pc:docMk/>
            <pc:sldMk cId="2552593018" sldId="265"/>
            <ac:spMk id="1068" creationId="{AFD19018-DE7C-4796-ADF2-AD2EB0FC0D9C}"/>
          </ac:spMkLst>
        </pc:spChg>
        <pc:spChg chg="add del">
          <ac:chgData name="israt.jahan237@gmail.com" userId="5e9360b243bba00a" providerId="LiveId" clId="{F9706632-0532-B349-A8E6-A6CC692F69CF}" dt="2021-12-01T22:11:28.870" v="3112" actId="26606"/>
          <ac:spMkLst>
            <pc:docMk/>
            <pc:sldMk cId="2552593018" sldId="265"/>
            <ac:spMk id="1069" creationId="{B1A0A2C2-4F85-44AF-8708-8DCA4B550CB8}"/>
          </ac:spMkLst>
        </pc:spChg>
        <pc:spChg chg="add del">
          <ac:chgData name="israt.jahan237@gmail.com" userId="5e9360b243bba00a" providerId="LiveId" clId="{F9706632-0532-B349-A8E6-A6CC692F69CF}" dt="2021-12-01T22:11:30.636" v="3114" actId="26606"/>
          <ac:spMkLst>
            <pc:docMk/>
            <pc:sldMk cId="2552593018" sldId="265"/>
            <ac:spMk id="1071" creationId="{7D5D2E51-A652-4FCB-ADE3-8974F2723C34}"/>
          </ac:spMkLst>
        </pc:spChg>
        <pc:spChg chg="add del">
          <ac:chgData name="israt.jahan237@gmail.com" userId="5e9360b243bba00a" providerId="LiveId" clId="{F9706632-0532-B349-A8E6-A6CC692F69CF}" dt="2021-12-01T22:11:30.636" v="3114" actId="26606"/>
          <ac:spMkLst>
            <pc:docMk/>
            <pc:sldMk cId="2552593018" sldId="265"/>
            <ac:spMk id="1072" creationId="{08E18253-076D-4D89-968E-FCD8887E2B27}"/>
          </ac:spMkLst>
        </pc:spChg>
        <pc:spChg chg="add del">
          <ac:chgData name="israt.jahan237@gmail.com" userId="5e9360b243bba00a" providerId="LiveId" clId="{F9706632-0532-B349-A8E6-A6CC692F69CF}" dt="2021-12-01T22:11:30.636" v="3114" actId="26606"/>
          <ac:spMkLst>
            <pc:docMk/>
            <pc:sldMk cId="2552593018" sldId="265"/>
            <ac:spMk id="1073" creationId="{F6EBCC24-DE3B-4BAD-9624-83E1C2D665DD}"/>
          </ac:spMkLst>
        </pc:spChg>
        <pc:spChg chg="add del">
          <ac:chgData name="israt.jahan237@gmail.com" userId="5e9360b243bba00a" providerId="LiveId" clId="{F9706632-0532-B349-A8E6-A6CC692F69CF}" dt="2021-12-01T22:11:30.636" v="3114" actId="26606"/>
          <ac:spMkLst>
            <pc:docMk/>
            <pc:sldMk cId="2552593018" sldId="265"/>
            <ac:spMk id="1074" creationId="{8C07AF1D-AB44-447B-BC2F-DBECCC06C02A}"/>
          </ac:spMkLst>
        </pc:spChg>
        <pc:spChg chg="add del">
          <ac:chgData name="israt.jahan237@gmail.com" userId="5e9360b243bba00a" providerId="LiveId" clId="{F9706632-0532-B349-A8E6-A6CC692F69CF}" dt="2021-12-01T22:11:33.999" v="3116" actId="26606"/>
          <ac:spMkLst>
            <pc:docMk/>
            <pc:sldMk cId="2552593018" sldId="265"/>
            <ac:spMk id="1076" creationId="{003713C1-2FB2-413B-BF91-3AE41726FB7A}"/>
          </ac:spMkLst>
        </pc:spChg>
        <pc:spChg chg="add del">
          <ac:chgData name="israt.jahan237@gmail.com" userId="5e9360b243bba00a" providerId="LiveId" clId="{F9706632-0532-B349-A8E6-A6CC692F69CF}" dt="2021-12-01T22:11:33.999" v="3116" actId="26606"/>
          <ac:spMkLst>
            <pc:docMk/>
            <pc:sldMk cId="2552593018" sldId="265"/>
            <ac:spMk id="1077" creationId="{90795B4D-5022-4A7F-A01D-8D880B7CDBE6}"/>
          </ac:spMkLst>
        </pc:spChg>
        <pc:spChg chg="add del">
          <ac:chgData name="israt.jahan237@gmail.com" userId="5e9360b243bba00a" providerId="LiveId" clId="{F9706632-0532-B349-A8E6-A6CC692F69CF}" dt="2021-12-01T22:11:33.999" v="3116" actId="26606"/>
          <ac:spMkLst>
            <pc:docMk/>
            <pc:sldMk cId="2552593018" sldId="265"/>
            <ac:spMk id="1078" creationId="{AFD19018-DE7C-4796-ADF2-AD2EB0FC0D9C}"/>
          </ac:spMkLst>
        </pc:spChg>
        <pc:spChg chg="add del">
          <ac:chgData name="israt.jahan237@gmail.com" userId="5e9360b243bba00a" providerId="LiveId" clId="{F9706632-0532-B349-A8E6-A6CC692F69CF}" dt="2021-12-01T22:11:33.999" v="3116" actId="26606"/>
          <ac:spMkLst>
            <pc:docMk/>
            <pc:sldMk cId="2552593018" sldId="265"/>
            <ac:spMk id="1079" creationId="{B1A0A2C2-4F85-44AF-8708-8DCA4B550CB8}"/>
          </ac:spMkLst>
        </pc:spChg>
        <pc:spChg chg="add del">
          <ac:chgData name="israt.jahan237@gmail.com" userId="5e9360b243bba00a" providerId="LiveId" clId="{F9706632-0532-B349-A8E6-A6CC692F69CF}" dt="2021-12-01T22:11:36.492" v="3118" actId="26606"/>
          <ac:spMkLst>
            <pc:docMk/>
            <pc:sldMk cId="2552593018" sldId="265"/>
            <ac:spMk id="1081" creationId="{33CD251C-A887-4D2F-925B-FC097198538B}"/>
          </ac:spMkLst>
        </pc:spChg>
        <pc:spChg chg="add del">
          <ac:chgData name="israt.jahan237@gmail.com" userId="5e9360b243bba00a" providerId="LiveId" clId="{F9706632-0532-B349-A8E6-A6CC692F69CF}" dt="2021-12-01T22:11:36.964" v="3120" actId="26606"/>
          <ac:spMkLst>
            <pc:docMk/>
            <pc:sldMk cId="2552593018" sldId="265"/>
            <ac:spMk id="1085" creationId="{09C509D2-0C1A-47B8-89C1-D3AB17D45256}"/>
          </ac:spMkLst>
        </pc:spChg>
        <pc:spChg chg="add del">
          <ac:chgData name="israt.jahan237@gmail.com" userId="5e9360b243bba00a" providerId="LiveId" clId="{F9706632-0532-B349-A8E6-A6CC692F69CF}" dt="2021-12-01T22:11:37.682" v="3122" actId="26606"/>
          <ac:spMkLst>
            <pc:docMk/>
            <pc:sldMk cId="2552593018" sldId="265"/>
            <ac:spMk id="1087" creationId="{71A784BF-09DB-448D-99FC-B49DFC6605D5}"/>
          </ac:spMkLst>
        </pc:spChg>
        <pc:spChg chg="add del">
          <ac:chgData name="israt.jahan237@gmail.com" userId="5e9360b243bba00a" providerId="LiveId" clId="{F9706632-0532-B349-A8E6-A6CC692F69CF}" dt="2021-12-01T22:11:37.682" v="3122" actId="26606"/>
          <ac:spMkLst>
            <pc:docMk/>
            <pc:sldMk cId="2552593018" sldId="265"/>
            <ac:spMk id="1088" creationId="{917859B3-4C91-478D-929D-BB6433F90849}"/>
          </ac:spMkLst>
        </pc:spChg>
        <pc:spChg chg="add del">
          <ac:chgData name="israt.jahan237@gmail.com" userId="5e9360b243bba00a" providerId="LiveId" clId="{F9706632-0532-B349-A8E6-A6CC692F69CF}" dt="2021-12-01T22:11:37.682" v="3122" actId="26606"/>
          <ac:spMkLst>
            <pc:docMk/>
            <pc:sldMk cId="2552593018" sldId="265"/>
            <ac:spMk id="1089" creationId="{6283FBD2-A663-469F-855C-06D86E3C1161}"/>
          </ac:spMkLst>
        </pc:spChg>
        <pc:spChg chg="add del">
          <ac:chgData name="israt.jahan237@gmail.com" userId="5e9360b243bba00a" providerId="LiveId" clId="{F9706632-0532-B349-A8E6-A6CC692F69CF}" dt="2021-12-01T22:11:37.682" v="3122" actId="26606"/>
          <ac:spMkLst>
            <pc:docMk/>
            <pc:sldMk cId="2552593018" sldId="265"/>
            <ac:spMk id="1090" creationId="{8A1279FC-7441-4E55-B082-2774E6316482}"/>
          </ac:spMkLst>
        </pc:spChg>
        <pc:spChg chg="add del">
          <ac:chgData name="israt.jahan237@gmail.com" userId="5e9360b243bba00a" providerId="LiveId" clId="{F9706632-0532-B349-A8E6-A6CC692F69CF}" dt="2021-12-01T22:11:41.672" v="3124" actId="26606"/>
          <ac:spMkLst>
            <pc:docMk/>
            <pc:sldMk cId="2552593018" sldId="265"/>
            <ac:spMk id="1092" creationId="{B3684CCF-CEBB-4D8E-A366-95E43D4C790B}"/>
          </ac:spMkLst>
        </pc:spChg>
        <pc:spChg chg="add del">
          <ac:chgData name="israt.jahan237@gmail.com" userId="5e9360b243bba00a" providerId="LiveId" clId="{F9706632-0532-B349-A8E6-A6CC692F69CF}" dt="2021-12-01T22:11:41.672" v="3124" actId="26606"/>
          <ac:spMkLst>
            <pc:docMk/>
            <pc:sldMk cId="2552593018" sldId="265"/>
            <ac:spMk id="1093" creationId="{70BEB1E7-2F88-40BC-B73D-42E5B6F80BFC}"/>
          </ac:spMkLst>
        </pc:spChg>
        <pc:spChg chg="add del">
          <ac:chgData name="israt.jahan237@gmail.com" userId="5e9360b243bba00a" providerId="LiveId" clId="{F9706632-0532-B349-A8E6-A6CC692F69CF}" dt="2021-12-01T22:11:42.422" v="3126" actId="26606"/>
          <ac:spMkLst>
            <pc:docMk/>
            <pc:sldMk cId="2552593018" sldId="265"/>
            <ac:spMk id="1095" creationId="{C99A8FB7-A79B-4BC9-9D56-B79587F6AA3E}"/>
          </ac:spMkLst>
        </pc:spChg>
        <pc:spChg chg="add del">
          <ac:chgData name="israt.jahan237@gmail.com" userId="5e9360b243bba00a" providerId="LiveId" clId="{F9706632-0532-B349-A8E6-A6CC692F69CF}" dt="2021-12-01T22:11:42.422" v="3126" actId="26606"/>
          <ac:spMkLst>
            <pc:docMk/>
            <pc:sldMk cId="2552593018" sldId="265"/>
            <ac:spMk id="1096" creationId="{B23893E2-3349-46D7-A7AA-B9E447957FB1}"/>
          </ac:spMkLst>
        </pc:spChg>
        <pc:spChg chg="add del">
          <ac:chgData name="israt.jahan237@gmail.com" userId="5e9360b243bba00a" providerId="LiveId" clId="{F9706632-0532-B349-A8E6-A6CC692F69CF}" dt="2021-12-01T22:11:42.422" v="3126" actId="26606"/>
          <ac:spMkLst>
            <pc:docMk/>
            <pc:sldMk cId="2552593018" sldId="265"/>
            <ac:spMk id="1097" creationId="{2B7592FE-10D1-4664-B623-353F47C8DF7F}"/>
          </ac:spMkLst>
        </pc:spChg>
        <pc:spChg chg="add del">
          <ac:chgData name="israt.jahan237@gmail.com" userId="5e9360b243bba00a" providerId="LiveId" clId="{F9706632-0532-B349-A8E6-A6CC692F69CF}" dt="2021-12-01T22:11:44.172" v="3128" actId="26606"/>
          <ac:spMkLst>
            <pc:docMk/>
            <pc:sldMk cId="2552593018" sldId="265"/>
            <ac:spMk id="1099" creationId="{2EEE8F11-3582-44B7-9869-F2D26D7DD9D4}"/>
          </ac:spMkLst>
        </pc:spChg>
        <pc:spChg chg="add del">
          <ac:chgData name="israt.jahan237@gmail.com" userId="5e9360b243bba00a" providerId="LiveId" clId="{F9706632-0532-B349-A8E6-A6CC692F69CF}" dt="2021-12-01T22:11:44.172" v="3128" actId="26606"/>
          <ac:spMkLst>
            <pc:docMk/>
            <pc:sldMk cId="2552593018" sldId="265"/>
            <ac:spMk id="1100" creationId="{2141F1CC-6A53-4BCF-9127-AABB52E2497E}"/>
          </ac:spMkLst>
        </pc:spChg>
        <pc:spChg chg="add del">
          <ac:chgData name="israt.jahan237@gmail.com" userId="5e9360b243bba00a" providerId="LiveId" clId="{F9706632-0532-B349-A8E6-A6CC692F69CF}" dt="2021-12-01T22:11:44.172" v="3128" actId="26606"/>
          <ac:spMkLst>
            <pc:docMk/>
            <pc:sldMk cId="2552593018" sldId="265"/>
            <ac:spMk id="1101" creationId="{561B2B49-7142-4CA8-A929-4671548E6A5A}"/>
          </ac:spMkLst>
        </pc:spChg>
        <pc:spChg chg="add del">
          <ac:chgData name="israt.jahan237@gmail.com" userId="5e9360b243bba00a" providerId="LiveId" clId="{F9706632-0532-B349-A8E6-A6CC692F69CF}" dt="2021-12-01T22:11:47.212" v="3130" actId="26606"/>
          <ac:spMkLst>
            <pc:docMk/>
            <pc:sldMk cId="2552593018" sldId="265"/>
            <ac:spMk id="1103" creationId="{C99A8FB7-A79B-4BC9-9D56-B79587F6AA3E}"/>
          </ac:spMkLst>
        </pc:spChg>
        <pc:spChg chg="add del">
          <ac:chgData name="israt.jahan237@gmail.com" userId="5e9360b243bba00a" providerId="LiveId" clId="{F9706632-0532-B349-A8E6-A6CC692F69CF}" dt="2021-12-01T22:11:47.212" v="3130" actId="26606"/>
          <ac:spMkLst>
            <pc:docMk/>
            <pc:sldMk cId="2552593018" sldId="265"/>
            <ac:spMk id="1104" creationId="{B23893E2-3349-46D7-A7AA-B9E447957FB1}"/>
          </ac:spMkLst>
        </pc:spChg>
        <pc:spChg chg="add del">
          <ac:chgData name="israt.jahan237@gmail.com" userId="5e9360b243bba00a" providerId="LiveId" clId="{F9706632-0532-B349-A8E6-A6CC692F69CF}" dt="2021-12-01T22:11:47.212" v="3130" actId="26606"/>
          <ac:spMkLst>
            <pc:docMk/>
            <pc:sldMk cId="2552593018" sldId="265"/>
            <ac:spMk id="1105" creationId="{2B7592FE-10D1-4664-B623-353F47C8DF7F}"/>
          </ac:spMkLst>
        </pc:spChg>
        <pc:spChg chg="add del">
          <ac:chgData name="israt.jahan237@gmail.com" userId="5e9360b243bba00a" providerId="LiveId" clId="{F9706632-0532-B349-A8E6-A6CC692F69CF}" dt="2021-12-01T22:11:50.719" v="3132" actId="26606"/>
          <ac:spMkLst>
            <pc:docMk/>
            <pc:sldMk cId="2552593018" sldId="265"/>
            <ac:spMk id="1107" creationId="{2EEE8F11-3582-44B7-9869-F2D26D7DD9D4}"/>
          </ac:spMkLst>
        </pc:spChg>
        <pc:spChg chg="add del">
          <ac:chgData name="israt.jahan237@gmail.com" userId="5e9360b243bba00a" providerId="LiveId" clId="{F9706632-0532-B349-A8E6-A6CC692F69CF}" dt="2021-12-01T22:11:50.719" v="3132" actId="26606"/>
          <ac:spMkLst>
            <pc:docMk/>
            <pc:sldMk cId="2552593018" sldId="265"/>
            <ac:spMk id="1108" creationId="{2141F1CC-6A53-4BCF-9127-AABB52E2497E}"/>
          </ac:spMkLst>
        </pc:spChg>
        <pc:spChg chg="add del">
          <ac:chgData name="israt.jahan237@gmail.com" userId="5e9360b243bba00a" providerId="LiveId" clId="{F9706632-0532-B349-A8E6-A6CC692F69CF}" dt="2021-12-01T22:11:50.719" v="3132" actId="26606"/>
          <ac:spMkLst>
            <pc:docMk/>
            <pc:sldMk cId="2552593018" sldId="265"/>
            <ac:spMk id="1109" creationId="{561B2B49-7142-4CA8-A929-4671548E6A5A}"/>
          </ac:spMkLst>
        </pc:spChg>
        <pc:spChg chg="add">
          <ac:chgData name="israt.jahan237@gmail.com" userId="5e9360b243bba00a" providerId="LiveId" clId="{F9706632-0532-B349-A8E6-A6CC692F69CF}" dt="2021-12-01T22:11:50.737" v="3133" actId="26606"/>
          <ac:spMkLst>
            <pc:docMk/>
            <pc:sldMk cId="2552593018" sldId="265"/>
            <ac:spMk id="1111" creationId="{C99A8FB7-A79B-4BC9-9D56-B79587F6AA3E}"/>
          </ac:spMkLst>
        </pc:spChg>
        <pc:spChg chg="add">
          <ac:chgData name="israt.jahan237@gmail.com" userId="5e9360b243bba00a" providerId="LiveId" clId="{F9706632-0532-B349-A8E6-A6CC692F69CF}" dt="2021-12-01T22:11:50.737" v="3133" actId="26606"/>
          <ac:spMkLst>
            <pc:docMk/>
            <pc:sldMk cId="2552593018" sldId="265"/>
            <ac:spMk id="1112" creationId="{B23893E2-3349-46D7-A7AA-B9E447957FB1}"/>
          </ac:spMkLst>
        </pc:spChg>
        <pc:spChg chg="add">
          <ac:chgData name="israt.jahan237@gmail.com" userId="5e9360b243bba00a" providerId="LiveId" clId="{F9706632-0532-B349-A8E6-A6CC692F69CF}" dt="2021-12-01T22:11:50.737" v="3133" actId="26606"/>
          <ac:spMkLst>
            <pc:docMk/>
            <pc:sldMk cId="2552593018" sldId="265"/>
            <ac:spMk id="1113" creationId="{2B7592FE-10D1-4664-B623-353F47C8DF7F}"/>
          </ac:spMkLst>
        </pc:spChg>
        <pc:grpChg chg="add del">
          <ac:chgData name="israt.jahan237@gmail.com" userId="5e9360b243bba00a" providerId="LiveId" clId="{F9706632-0532-B349-A8E6-A6CC692F69CF}" dt="2021-11-29T14:40:26.126" v="1403" actId="26606"/>
          <ac:grpSpMkLst>
            <pc:docMk/>
            <pc:sldMk cId="2552593018" sldId="265"/>
            <ac:grpSpMk id="1038" creationId="{A4AE1828-51FD-4AD7-BCF6-9AF5C696CE5D}"/>
          </ac:grpSpMkLst>
        </pc:grpChg>
        <pc:grpChg chg="add del">
          <ac:chgData name="israt.jahan237@gmail.com" userId="5e9360b243bba00a" providerId="LiveId" clId="{F9706632-0532-B349-A8E6-A6CC692F69CF}" dt="2021-11-29T14:40:29.509" v="1407" actId="26606"/>
          <ac:grpSpMkLst>
            <pc:docMk/>
            <pc:sldMk cId="2552593018" sldId="265"/>
            <ac:grpSpMk id="1046" creationId="{A4AE1828-51FD-4AD7-BCF6-9AF5C696CE5D}"/>
          </ac:grpSpMkLst>
        </pc:grpChg>
        <pc:grpChg chg="add del">
          <ac:chgData name="israt.jahan237@gmail.com" userId="5e9360b243bba00a" providerId="LiveId" clId="{F9706632-0532-B349-A8E6-A6CC692F69CF}" dt="2021-12-01T22:11:23.409" v="3110" actId="26606"/>
          <ac:grpSpMkLst>
            <pc:docMk/>
            <pc:sldMk cId="2552593018" sldId="265"/>
            <ac:grpSpMk id="1063" creationId="{770AE191-D2EA-45C9-A44D-830C188F74CB}"/>
          </ac:grpSpMkLst>
        </pc:grpChg>
        <pc:grpChg chg="add del">
          <ac:chgData name="israt.jahan237@gmail.com" userId="5e9360b243bba00a" providerId="LiveId" clId="{F9706632-0532-B349-A8E6-A6CC692F69CF}" dt="2021-12-01T22:11:36.492" v="3118" actId="26606"/>
          <ac:grpSpMkLst>
            <pc:docMk/>
            <pc:sldMk cId="2552593018" sldId="265"/>
            <ac:grpSpMk id="1082" creationId="{770AE191-D2EA-45C9-A44D-830C188F74CB}"/>
          </ac:grpSpMkLst>
        </pc:grpChg>
        <pc:picChg chg="add mod">
          <ac:chgData name="israt.jahan237@gmail.com" userId="5e9360b243bba00a" providerId="LiveId" clId="{F9706632-0532-B349-A8E6-A6CC692F69CF}" dt="2021-12-01T22:11:50.737" v="3133" actId="26606"/>
          <ac:picMkLst>
            <pc:docMk/>
            <pc:sldMk cId="2552593018" sldId="265"/>
            <ac:picMk id="6" creationId="{D4A001F0-60D1-C444-81AC-1ABB9C6C7350}"/>
          </ac:picMkLst>
        </pc:picChg>
        <pc:picChg chg="add mod ord">
          <ac:chgData name="israt.jahan237@gmail.com" userId="5e9360b243bba00a" providerId="LiveId" clId="{F9706632-0532-B349-A8E6-A6CC692F69CF}" dt="2021-12-01T22:11:50.737" v="3133" actId="26606"/>
          <ac:picMkLst>
            <pc:docMk/>
            <pc:sldMk cId="2552593018" sldId="265"/>
            <ac:picMk id="1026" creationId="{BDC63961-8E55-9B4F-A33C-76EBF8FA2004}"/>
          </ac:picMkLst>
        </pc:picChg>
        <pc:picChg chg="add mod ord">
          <ac:chgData name="israt.jahan237@gmail.com" userId="5e9360b243bba00a" providerId="LiveId" clId="{F9706632-0532-B349-A8E6-A6CC692F69CF}" dt="2021-12-01T22:11:50.737" v="3133" actId="26606"/>
          <ac:picMkLst>
            <pc:docMk/>
            <pc:sldMk cId="2552593018" sldId="265"/>
            <ac:picMk id="1028" creationId="{645D824F-DF68-CF47-B7D3-A32944303570}"/>
          </ac:picMkLst>
        </pc:picChg>
        <pc:cxnChg chg="add del">
          <ac:chgData name="israt.jahan237@gmail.com" userId="5e9360b243bba00a" providerId="LiveId" clId="{F9706632-0532-B349-A8E6-A6CC692F69CF}" dt="2021-11-29T14:40:31.242" v="1411" actId="26606"/>
          <ac:cxnSpMkLst>
            <pc:docMk/>
            <pc:sldMk cId="2552593018" sldId="265"/>
            <ac:cxnSpMk id="1054" creationId="{EE504C98-6397-41C1-A8D8-2D9C4ED307E0}"/>
          </ac:cxnSpMkLst>
        </pc:cxnChg>
      </pc:sldChg>
      <pc:sldChg chg="add del">
        <pc:chgData name="israt.jahan237@gmail.com" userId="5e9360b243bba00a" providerId="LiveId" clId="{F9706632-0532-B349-A8E6-A6CC692F69CF}" dt="2021-11-28T22:03:54.716" v="1252" actId="2696"/>
        <pc:sldMkLst>
          <pc:docMk/>
          <pc:sldMk cId="3271895873" sldId="266"/>
        </pc:sldMkLst>
      </pc:sldChg>
      <pc:sldChg chg="delSp modSp add mod">
        <pc:chgData name="israt.jahan237@gmail.com" userId="5e9360b243bba00a" providerId="LiveId" clId="{F9706632-0532-B349-A8E6-A6CC692F69CF}" dt="2021-11-29T15:55:51.148" v="2232" actId="33524"/>
        <pc:sldMkLst>
          <pc:docMk/>
          <pc:sldMk cId="2281213003" sldId="267"/>
        </pc:sldMkLst>
        <pc:spChg chg="del">
          <ac:chgData name="israt.jahan237@gmail.com" userId="5e9360b243bba00a" providerId="LiveId" clId="{F9706632-0532-B349-A8E6-A6CC692F69CF}" dt="2021-11-28T22:02:02.841" v="1205" actId="478"/>
          <ac:spMkLst>
            <pc:docMk/>
            <pc:sldMk cId="2281213003" sldId="267"/>
            <ac:spMk id="2" creationId="{086AB141-14DF-6441-9AAB-D82111FC5248}"/>
          </ac:spMkLst>
        </pc:spChg>
        <pc:spChg chg="mod">
          <ac:chgData name="israt.jahan237@gmail.com" userId="5e9360b243bba00a" providerId="LiveId" clId="{F9706632-0532-B349-A8E6-A6CC692F69CF}" dt="2021-11-28T22:03:01.798" v="1213" actId="122"/>
          <ac:spMkLst>
            <pc:docMk/>
            <pc:sldMk cId="2281213003" sldId="267"/>
            <ac:spMk id="3" creationId="{57D187B2-460C-2E46-A56B-3BE440231F44}"/>
          </ac:spMkLst>
        </pc:spChg>
        <pc:spChg chg="mod">
          <ac:chgData name="israt.jahan237@gmail.com" userId="5e9360b243bba00a" providerId="LiveId" clId="{F9706632-0532-B349-A8E6-A6CC692F69CF}" dt="2021-11-29T15:55:51.148" v="2232" actId="33524"/>
          <ac:spMkLst>
            <pc:docMk/>
            <pc:sldMk cId="2281213003" sldId="267"/>
            <ac:spMk id="4" creationId="{3BE0E56F-9D1C-E342-AF0E-F15577D2BBCE}"/>
          </ac:spMkLst>
        </pc:spChg>
        <pc:spChg chg="mod">
          <ac:chgData name="israt.jahan237@gmail.com" userId="5e9360b243bba00a" providerId="LiveId" clId="{F9706632-0532-B349-A8E6-A6CC692F69CF}" dt="2021-11-28T22:02:59.739" v="1212" actId="122"/>
          <ac:spMkLst>
            <pc:docMk/>
            <pc:sldMk cId="2281213003" sldId="267"/>
            <ac:spMk id="5" creationId="{6D4DDD03-94BC-084F-BFEB-47DBC0828928}"/>
          </ac:spMkLst>
        </pc:spChg>
        <pc:spChg chg="mod">
          <ac:chgData name="israt.jahan237@gmail.com" userId="5e9360b243bba00a" providerId="LiveId" clId="{F9706632-0532-B349-A8E6-A6CC692F69CF}" dt="2021-11-29T15:53:04.684" v="2205" actId="123"/>
          <ac:spMkLst>
            <pc:docMk/>
            <pc:sldMk cId="2281213003" sldId="267"/>
            <ac:spMk id="6" creationId="{1BF2C1FE-ACB4-E542-BF1F-75DD2D382D40}"/>
          </ac:spMkLst>
        </pc:spChg>
      </pc:sldChg>
      <pc:sldChg chg="add del">
        <pc:chgData name="israt.jahan237@gmail.com" userId="5e9360b243bba00a" providerId="LiveId" clId="{F9706632-0532-B349-A8E6-A6CC692F69CF}" dt="2021-12-01T21:12:01.167" v="2296" actId="2696"/>
        <pc:sldMkLst>
          <pc:docMk/>
          <pc:sldMk cId="2708866245" sldId="268"/>
        </pc:sldMkLst>
      </pc:sldChg>
      <pc:sldChg chg="modSp add mod">
        <pc:chgData name="israt.jahan237@gmail.com" userId="5e9360b243bba00a" providerId="LiveId" clId="{F9706632-0532-B349-A8E6-A6CC692F69CF}" dt="2021-12-01T21:11:46.613" v="2293" actId="20577"/>
        <pc:sldMkLst>
          <pc:docMk/>
          <pc:sldMk cId="4163807530" sldId="269"/>
        </pc:sldMkLst>
        <pc:spChg chg="mod">
          <ac:chgData name="israt.jahan237@gmail.com" userId="5e9360b243bba00a" providerId="LiveId" clId="{F9706632-0532-B349-A8E6-A6CC692F69CF}" dt="2021-12-01T21:11:46.613" v="2293" actId="20577"/>
          <ac:spMkLst>
            <pc:docMk/>
            <pc:sldMk cId="4163807530" sldId="269"/>
            <ac:spMk id="2" creationId="{37D7713F-741F-034D-8190-EDB915EE7438}"/>
          </ac:spMkLst>
        </pc:spChg>
      </pc:sldChg>
      <pc:sldChg chg="addSp delSp modSp add mod setBg delDesignElem">
        <pc:chgData name="israt.jahan237@gmail.com" userId="5e9360b243bba00a" providerId="LiveId" clId="{F9706632-0532-B349-A8E6-A6CC692F69CF}" dt="2021-12-01T22:07:09.665" v="3100" actId="12"/>
        <pc:sldMkLst>
          <pc:docMk/>
          <pc:sldMk cId="4005070512" sldId="270"/>
        </pc:sldMkLst>
        <pc:spChg chg="mod">
          <ac:chgData name="israt.jahan237@gmail.com" userId="5e9360b243bba00a" providerId="LiveId" clId="{F9706632-0532-B349-A8E6-A6CC692F69CF}" dt="2021-12-01T21:29:37.838" v="2658" actId="20577"/>
          <ac:spMkLst>
            <pc:docMk/>
            <pc:sldMk cId="4005070512" sldId="270"/>
            <ac:spMk id="2" creationId="{336F25AA-AD3C-FA46-A964-96F48923906E}"/>
          </ac:spMkLst>
        </pc:spChg>
        <pc:spChg chg="mod">
          <ac:chgData name="israt.jahan237@gmail.com" userId="5e9360b243bba00a" providerId="LiveId" clId="{F9706632-0532-B349-A8E6-A6CC692F69CF}" dt="2021-12-01T22:07:09.665" v="3100" actId="12"/>
          <ac:spMkLst>
            <pc:docMk/>
            <pc:sldMk cId="4005070512" sldId="270"/>
            <ac:spMk id="3" creationId="{D0E0DF5E-18F5-8644-B246-11439C81A28B}"/>
          </ac:spMkLst>
        </pc:spChg>
        <pc:spChg chg="add">
          <ac:chgData name="israt.jahan237@gmail.com" userId="5e9360b243bba00a" providerId="LiveId" clId="{F9706632-0532-B349-A8E6-A6CC692F69CF}" dt="2021-12-01T21:13:41.053" v="2299" actId="26606"/>
          <ac:spMkLst>
            <pc:docMk/>
            <pc:sldMk cId="4005070512" sldId="270"/>
            <ac:spMk id="51" creationId="{3CD9DF72-87A3-404E-A828-84CBF11A8303}"/>
          </ac:spMkLst>
        </pc:spChg>
        <pc:spChg chg="del">
          <ac:chgData name="israt.jahan237@gmail.com" userId="5e9360b243bba00a" providerId="LiveId" clId="{F9706632-0532-B349-A8E6-A6CC692F69CF}" dt="2021-12-01T21:11:56.158" v="2295"/>
          <ac:spMkLst>
            <pc:docMk/>
            <pc:sldMk cId="4005070512" sldId="270"/>
            <ac:spMk id="163" creationId="{3CD9DF72-87A3-404E-A828-84CBF11A8303}"/>
          </ac:spMkLst>
        </pc:spChg>
        <pc:picChg chg="mod">
          <ac:chgData name="israt.jahan237@gmail.com" userId="5e9360b243bba00a" providerId="LiveId" clId="{F9706632-0532-B349-A8E6-A6CC692F69CF}" dt="2021-12-01T21:29:25.474" v="2645" actId="1076"/>
          <ac:picMkLst>
            <pc:docMk/>
            <pc:sldMk cId="4005070512" sldId="270"/>
            <ac:picMk id="46" creationId="{FC015CF3-47E0-7E4E-AE8D-1DC574DABF37}"/>
          </ac:picMkLst>
        </pc:picChg>
        <pc:cxnChg chg="add">
          <ac:chgData name="israt.jahan237@gmail.com" userId="5e9360b243bba00a" providerId="LiveId" clId="{F9706632-0532-B349-A8E6-A6CC692F69CF}" dt="2021-12-01T21:13:41.053" v="2299" actId="26606"/>
          <ac:cxnSpMkLst>
            <pc:docMk/>
            <pc:sldMk cId="4005070512" sldId="270"/>
            <ac:cxnSpMk id="53" creationId="{20E3A342-4D61-4E3F-AF90-1AB42AEB96CC}"/>
          </ac:cxnSpMkLst>
        </pc:cxnChg>
        <pc:cxnChg chg="del">
          <ac:chgData name="israt.jahan237@gmail.com" userId="5e9360b243bba00a" providerId="LiveId" clId="{F9706632-0532-B349-A8E6-A6CC692F69CF}" dt="2021-12-01T21:11:56.158" v="2295"/>
          <ac:cxnSpMkLst>
            <pc:docMk/>
            <pc:sldMk cId="4005070512" sldId="270"/>
            <ac:cxnSpMk id="164" creationId="{20E3A342-4D61-4E3F-AF90-1AB42AEB96CC}"/>
          </ac:cxnSpMkLst>
        </pc:cxnChg>
      </pc:sldChg>
      <pc:sldChg chg="addSp delSp modSp add mod setBg setClrOvrMap">
        <pc:chgData name="israt.jahan237@gmail.com" userId="5e9360b243bba00a" providerId="LiveId" clId="{F9706632-0532-B349-A8E6-A6CC692F69CF}" dt="2021-12-01T21:35:51.824" v="2844" actId="26606"/>
        <pc:sldMkLst>
          <pc:docMk/>
          <pc:sldMk cId="233361444" sldId="271"/>
        </pc:sldMkLst>
        <pc:spChg chg="mod">
          <ac:chgData name="israt.jahan237@gmail.com" userId="5e9360b243bba00a" providerId="LiveId" clId="{F9706632-0532-B349-A8E6-A6CC692F69CF}" dt="2021-12-01T21:35:51.824" v="2844" actId="26606"/>
          <ac:spMkLst>
            <pc:docMk/>
            <pc:sldMk cId="233361444" sldId="271"/>
            <ac:spMk id="2" creationId="{C121F26D-41D2-A747-B2C9-9621D8A03D5C}"/>
          </ac:spMkLst>
        </pc:spChg>
        <pc:spChg chg="add del">
          <ac:chgData name="israt.jahan237@gmail.com" userId="5e9360b243bba00a" providerId="LiveId" clId="{F9706632-0532-B349-A8E6-A6CC692F69CF}" dt="2021-12-01T21:35:51.824" v="2844" actId="26606"/>
          <ac:spMkLst>
            <pc:docMk/>
            <pc:sldMk cId="233361444" sldId="271"/>
            <ac:spMk id="3" creationId="{5B4759B4-FA35-C34D-944F-EFFDEB293A6D}"/>
          </ac:spMkLst>
        </pc:spChg>
        <pc:spChg chg="add del">
          <ac:chgData name="israt.jahan237@gmail.com" userId="5e9360b243bba00a" providerId="LiveId" clId="{F9706632-0532-B349-A8E6-A6CC692F69CF}" dt="2021-12-01T21:35:47.008" v="2821" actId="26606"/>
          <ac:spMkLst>
            <pc:docMk/>
            <pc:sldMk cId="233361444" sldId="271"/>
            <ac:spMk id="8" creationId="{AD21898E-86C0-4C8A-A76C-DF33E844C87A}"/>
          </ac:spMkLst>
        </pc:spChg>
        <pc:spChg chg="add del">
          <ac:chgData name="israt.jahan237@gmail.com" userId="5e9360b243bba00a" providerId="LiveId" clId="{F9706632-0532-B349-A8E6-A6CC692F69CF}" dt="2021-12-01T21:35:46.346" v="2817" actId="26606"/>
          <ac:spMkLst>
            <pc:docMk/>
            <pc:sldMk cId="233361444" sldId="271"/>
            <ac:spMk id="9" creationId="{C1DD1A8A-57D5-4A81-AD04-532B043C5611}"/>
          </ac:spMkLst>
        </pc:spChg>
        <pc:spChg chg="add del">
          <ac:chgData name="israt.jahan237@gmail.com" userId="5e9360b243bba00a" providerId="LiveId" clId="{F9706632-0532-B349-A8E6-A6CC692F69CF}" dt="2021-12-01T21:35:47.008" v="2821" actId="26606"/>
          <ac:spMkLst>
            <pc:docMk/>
            <pc:sldMk cId="233361444" sldId="271"/>
            <ac:spMk id="10" creationId="{5C8F04BD-D093-45D0-B54C-50FDB308B4EE}"/>
          </ac:spMkLst>
        </pc:spChg>
        <pc:spChg chg="add del">
          <ac:chgData name="israt.jahan237@gmail.com" userId="5e9360b243bba00a" providerId="LiveId" clId="{F9706632-0532-B349-A8E6-A6CC692F69CF}" dt="2021-12-01T21:35:46.346" v="2817" actId="26606"/>
          <ac:spMkLst>
            <pc:docMk/>
            <pc:sldMk cId="233361444" sldId="271"/>
            <ac:spMk id="11" creationId="{007891EC-4501-44ED-A8C8-B11B6DB767AB}"/>
          </ac:spMkLst>
        </pc:spChg>
        <pc:spChg chg="add del">
          <ac:chgData name="israt.jahan237@gmail.com" userId="5e9360b243bba00a" providerId="LiveId" clId="{F9706632-0532-B349-A8E6-A6CC692F69CF}" dt="2021-12-01T21:35:47.596" v="2825" actId="26606"/>
          <ac:spMkLst>
            <pc:docMk/>
            <pc:sldMk cId="233361444" sldId="271"/>
            <ac:spMk id="12" creationId="{CD7549B2-EE05-4558-8C64-AC46755F2B25}"/>
          </ac:spMkLst>
        </pc:spChg>
        <pc:spChg chg="add del">
          <ac:chgData name="israt.jahan237@gmail.com" userId="5e9360b243bba00a" providerId="LiveId" clId="{F9706632-0532-B349-A8E6-A6CC692F69CF}" dt="2021-12-01T21:35:46.792" v="2819" actId="26606"/>
          <ac:spMkLst>
            <pc:docMk/>
            <pc:sldMk cId="233361444" sldId="271"/>
            <ac:spMk id="13" creationId="{C1DD1A8A-57D5-4A81-AD04-532B043C5611}"/>
          </ac:spMkLst>
        </pc:spChg>
        <pc:spChg chg="add del">
          <ac:chgData name="israt.jahan237@gmail.com" userId="5e9360b243bba00a" providerId="LiveId" clId="{F9706632-0532-B349-A8E6-A6CC692F69CF}" dt="2021-12-01T21:35:46.792" v="2819" actId="26606"/>
          <ac:spMkLst>
            <pc:docMk/>
            <pc:sldMk cId="233361444" sldId="271"/>
            <ac:spMk id="15" creationId="{007891EC-4501-44ED-A8C8-B11B6DB767AB}"/>
          </ac:spMkLst>
        </pc:spChg>
        <pc:spChg chg="add del">
          <ac:chgData name="israt.jahan237@gmail.com" userId="5e9360b243bba00a" providerId="LiveId" clId="{F9706632-0532-B349-A8E6-A6CC692F69CF}" dt="2021-12-01T21:35:47.008" v="2821" actId="26606"/>
          <ac:spMkLst>
            <pc:docMk/>
            <pc:sldMk cId="233361444" sldId="271"/>
            <ac:spMk id="17" creationId="{5B4759B4-FA35-C34D-944F-EFFDEB293A6D}"/>
          </ac:spMkLst>
        </pc:spChg>
        <pc:spChg chg="add del">
          <ac:chgData name="israt.jahan237@gmail.com" userId="5e9360b243bba00a" providerId="LiveId" clId="{F9706632-0532-B349-A8E6-A6CC692F69CF}" dt="2021-12-01T21:35:47.259" v="2823" actId="26606"/>
          <ac:spMkLst>
            <pc:docMk/>
            <pc:sldMk cId="233361444" sldId="271"/>
            <ac:spMk id="19" creationId="{DFF2AC85-FAA0-4844-813F-83C04D7382E2}"/>
          </ac:spMkLst>
        </pc:spChg>
        <pc:spChg chg="add del">
          <ac:chgData name="israt.jahan237@gmail.com" userId="5e9360b243bba00a" providerId="LiveId" clId="{F9706632-0532-B349-A8E6-A6CC692F69CF}" dt="2021-12-01T21:35:47.259" v="2823" actId="26606"/>
          <ac:spMkLst>
            <pc:docMk/>
            <pc:sldMk cId="233361444" sldId="271"/>
            <ac:spMk id="20" creationId="{89CC0F1E-BAA2-47B1-8F83-7ECB9FD9E009}"/>
          </ac:spMkLst>
        </pc:spChg>
        <pc:spChg chg="add del">
          <ac:chgData name="israt.jahan237@gmail.com" userId="5e9360b243bba00a" providerId="LiveId" clId="{F9706632-0532-B349-A8E6-A6CC692F69CF}" dt="2021-12-01T21:35:47.259" v="2823" actId="26606"/>
          <ac:spMkLst>
            <pc:docMk/>
            <pc:sldMk cId="233361444" sldId="271"/>
            <ac:spMk id="21" creationId="{5B4759B4-FA35-C34D-944F-EFFDEB293A6D}"/>
          </ac:spMkLst>
        </pc:spChg>
        <pc:spChg chg="add del">
          <ac:chgData name="israt.jahan237@gmail.com" userId="5e9360b243bba00a" providerId="LiveId" clId="{F9706632-0532-B349-A8E6-A6CC692F69CF}" dt="2021-12-01T21:35:47.596" v="2825" actId="26606"/>
          <ac:spMkLst>
            <pc:docMk/>
            <pc:sldMk cId="233361444" sldId="271"/>
            <ac:spMk id="23" creationId="{7905BA41-EE6E-4F80-8636-447F22DD729A}"/>
          </ac:spMkLst>
        </pc:spChg>
        <pc:spChg chg="add del">
          <ac:chgData name="israt.jahan237@gmail.com" userId="5e9360b243bba00a" providerId="LiveId" clId="{F9706632-0532-B349-A8E6-A6CC692F69CF}" dt="2021-12-01T21:35:48.058" v="2827" actId="26606"/>
          <ac:spMkLst>
            <pc:docMk/>
            <pc:sldMk cId="233361444" sldId="271"/>
            <ac:spMk id="25" creationId="{7905BA41-EE6E-4F80-8636-447F22DD729A}"/>
          </ac:spMkLst>
        </pc:spChg>
        <pc:spChg chg="add del">
          <ac:chgData name="israt.jahan237@gmail.com" userId="5e9360b243bba00a" providerId="LiveId" clId="{F9706632-0532-B349-A8E6-A6CC692F69CF}" dt="2021-12-01T21:35:48.058" v="2827" actId="26606"/>
          <ac:spMkLst>
            <pc:docMk/>
            <pc:sldMk cId="233361444" sldId="271"/>
            <ac:spMk id="26" creationId="{CD7549B2-EE05-4558-8C64-AC46755F2B25}"/>
          </ac:spMkLst>
        </pc:spChg>
        <pc:spChg chg="add del">
          <ac:chgData name="israt.jahan237@gmail.com" userId="5e9360b243bba00a" providerId="LiveId" clId="{F9706632-0532-B349-A8E6-A6CC692F69CF}" dt="2021-12-01T21:35:48.443" v="2829" actId="26606"/>
          <ac:spMkLst>
            <pc:docMk/>
            <pc:sldMk cId="233361444" sldId="271"/>
            <ac:spMk id="29" creationId="{A9CB0874-88B8-43D3-B0B6-C32F790F790D}"/>
          </ac:spMkLst>
        </pc:spChg>
        <pc:spChg chg="add del">
          <ac:chgData name="israt.jahan237@gmail.com" userId="5e9360b243bba00a" providerId="LiveId" clId="{F9706632-0532-B349-A8E6-A6CC692F69CF}" dt="2021-12-01T21:35:48.443" v="2829" actId="26606"/>
          <ac:spMkLst>
            <pc:docMk/>
            <pc:sldMk cId="233361444" sldId="271"/>
            <ac:spMk id="35" creationId="{5B4759B4-FA35-C34D-944F-EFFDEB293A6D}"/>
          </ac:spMkLst>
        </pc:spChg>
        <pc:spChg chg="add del">
          <ac:chgData name="israt.jahan237@gmail.com" userId="5e9360b243bba00a" providerId="LiveId" clId="{F9706632-0532-B349-A8E6-A6CC692F69CF}" dt="2021-12-01T21:35:49.345" v="2831" actId="26606"/>
          <ac:spMkLst>
            <pc:docMk/>
            <pc:sldMk cId="233361444" sldId="271"/>
            <ac:spMk id="37" creationId="{70DFC902-7D23-471A-B557-B6B6917D7A0D}"/>
          </ac:spMkLst>
        </pc:spChg>
        <pc:spChg chg="add del">
          <ac:chgData name="israt.jahan237@gmail.com" userId="5e9360b243bba00a" providerId="LiveId" clId="{F9706632-0532-B349-A8E6-A6CC692F69CF}" dt="2021-12-01T21:35:49.345" v="2831" actId="26606"/>
          <ac:spMkLst>
            <pc:docMk/>
            <pc:sldMk cId="233361444" sldId="271"/>
            <ac:spMk id="38" creationId="{A55D5633-D557-4DCA-982C-FF36EB7A1C00}"/>
          </ac:spMkLst>
        </pc:spChg>
        <pc:spChg chg="add del">
          <ac:chgData name="israt.jahan237@gmail.com" userId="5e9360b243bba00a" providerId="LiveId" clId="{F9706632-0532-B349-A8E6-A6CC692F69CF}" dt="2021-12-01T21:35:49.345" v="2831" actId="26606"/>
          <ac:spMkLst>
            <pc:docMk/>
            <pc:sldMk cId="233361444" sldId="271"/>
            <ac:spMk id="39" creationId="{450D3AD2-FA80-415F-A9CE-54D884561CD7}"/>
          </ac:spMkLst>
        </pc:spChg>
        <pc:spChg chg="add del">
          <ac:chgData name="israt.jahan237@gmail.com" userId="5e9360b243bba00a" providerId="LiveId" clId="{F9706632-0532-B349-A8E6-A6CC692F69CF}" dt="2021-12-01T21:35:49.345" v="2831" actId="26606"/>
          <ac:spMkLst>
            <pc:docMk/>
            <pc:sldMk cId="233361444" sldId="271"/>
            <ac:spMk id="40" creationId="{5B4759B4-FA35-C34D-944F-EFFDEB293A6D}"/>
          </ac:spMkLst>
        </pc:spChg>
        <pc:spChg chg="add del">
          <ac:chgData name="israt.jahan237@gmail.com" userId="5e9360b243bba00a" providerId="LiveId" clId="{F9706632-0532-B349-A8E6-A6CC692F69CF}" dt="2021-12-01T21:35:49.886" v="2833" actId="26606"/>
          <ac:spMkLst>
            <pc:docMk/>
            <pc:sldMk cId="233361444" sldId="271"/>
            <ac:spMk id="42" creationId="{A9CB0874-88B8-43D3-B0B6-C32F790F790D}"/>
          </ac:spMkLst>
        </pc:spChg>
        <pc:spChg chg="add del">
          <ac:chgData name="israt.jahan237@gmail.com" userId="5e9360b243bba00a" providerId="LiveId" clId="{F9706632-0532-B349-A8E6-A6CC692F69CF}" dt="2021-12-01T21:35:49.886" v="2833" actId="26606"/>
          <ac:spMkLst>
            <pc:docMk/>
            <pc:sldMk cId="233361444" sldId="271"/>
            <ac:spMk id="49" creationId="{5B4759B4-FA35-C34D-944F-EFFDEB293A6D}"/>
          </ac:spMkLst>
        </pc:spChg>
        <pc:spChg chg="add del">
          <ac:chgData name="israt.jahan237@gmail.com" userId="5e9360b243bba00a" providerId="LiveId" clId="{F9706632-0532-B349-A8E6-A6CC692F69CF}" dt="2021-12-01T21:35:50.128" v="2835" actId="26606"/>
          <ac:spMkLst>
            <pc:docMk/>
            <pc:sldMk cId="233361444" sldId="271"/>
            <ac:spMk id="51" creationId="{7905BA41-EE6E-4F80-8636-447F22DD729A}"/>
          </ac:spMkLst>
        </pc:spChg>
        <pc:spChg chg="add del">
          <ac:chgData name="israt.jahan237@gmail.com" userId="5e9360b243bba00a" providerId="LiveId" clId="{F9706632-0532-B349-A8E6-A6CC692F69CF}" dt="2021-12-01T21:35:50.128" v="2835" actId="26606"/>
          <ac:spMkLst>
            <pc:docMk/>
            <pc:sldMk cId="233361444" sldId="271"/>
            <ac:spMk id="52" creationId="{CD7549B2-EE05-4558-8C64-AC46755F2B25}"/>
          </ac:spMkLst>
        </pc:spChg>
        <pc:spChg chg="add del">
          <ac:chgData name="israt.jahan237@gmail.com" userId="5e9360b243bba00a" providerId="LiveId" clId="{F9706632-0532-B349-A8E6-A6CC692F69CF}" dt="2021-12-01T21:35:50.336" v="2837" actId="26606"/>
          <ac:spMkLst>
            <pc:docMk/>
            <pc:sldMk cId="233361444" sldId="271"/>
            <ac:spMk id="55" creationId="{7905BA41-EE6E-4F80-8636-447F22DD729A}"/>
          </ac:spMkLst>
        </pc:spChg>
        <pc:spChg chg="add del">
          <ac:chgData name="israt.jahan237@gmail.com" userId="5e9360b243bba00a" providerId="LiveId" clId="{F9706632-0532-B349-A8E6-A6CC692F69CF}" dt="2021-12-01T21:35:50.336" v="2837" actId="26606"/>
          <ac:spMkLst>
            <pc:docMk/>
            <pc:sldMk cId="233361444" sldId="271"/>
            <ac:spMk id="56" creationId="{CD7549B2-EE05-4558-8C64-AC46755F2B25}"/>
          </ac:spMkLst>
        </pc:spChg>
        <pc:spChg chg="add del">
          <ac:chgData name="israt.jahan237@gmail.com" userId="5e9360b243bba00a" providerId="LiveId" clId="{F9706632-0532-B349-A8E6-A6CC692F69CF}" dt="2021-12-01T21:35:50.579" v="2839" actId="26606"/>
          <ac:spMkLst>
            <pc:docMk/>
            <pc:sldMk cId="233361444" sldId="271"/>
            <ac:spMk id="59" creationId="{DFF2AC85-FAA0-4844-813F-83C04D7382E2}"/>
          </ac:spMkLst>
        </pc:spChg>
        <pc:spChg chg="add del">
          <ac:chgData name="israt.jahan237@gmail.com" userId="5e9360b243bba00a" providerId="LiveId" clId="{F9706632-0532-B349-A8E6-A6CC692F69CF}" dt="2021-12-01T21:35:50.579" v="2839" actId="26606"/>
          <ac:spMkLst>
            <pc:docMk/>
            <pc:sldMk cId="233361444" sldId="271"/>
            <ac:spMk id="60" creationId="{89CC0F1E-BAA2-47B1-8F83-7ECB9FD9E009}"/>
          </ac:spMkLst>
        </pc:spChg>
        <pc:spChg chg="add del">
          <ac:chgData name="israt.jahan237@gmail.com" userId="5e9360b243bba00a" providerId="LiveId" clId="{F9706632-0532-B349-A8E6-A6CC692F69CF}" dt="2021-12-01T21:35:50.579" v="2839" actId="26606"/>
          <ac:spMkLst>
            <pc:docMk/>
            <pc:sldMk cId="233361444" sldId="271"/>
            <ac:spMk id="61" creationId="{5B4759B4-FA35-C34D-944F-EFFDEB293A6D}"/>
          </ac:spMkLst>
        </pc:spChg>
        <pc:spChg chg="add del">
          <ac:chgData name="israt.jahan237@gmail.com" userId="5e9360b243bba00a" providerId="LiveId" clId="{F9706632-0532-B349-A8E6-A6CC692F69CF}" dt="2021-12-01T21:35:51.099" v="2841" actId="26606"/>
          <ac:spMkLst>
            <pc:docMk/>
            <pc:sldMk cId="233361444" sldId="271"/>
            <ac:spMk id="63" creationId="{AD21898E-86C0-4C8A-A76C-DF33E844C87A}"/>
          </ac:spMkLst>
        </pc:spChg>
        <pc:spChg chg="add del">
          <ac:chgData name="israt.jahan237@gmail.com" userId="5e9360b243bba00a" providerId="LiveId" clId="{F9706632-0532-B349-A8E6-A6CC692F69CF}" dt="2021-12-01T21:35:51.099" v="2841" actId="26606"/>
          <ac:spMkLst>
            <pc:docMk/>
            <pc:sldMk cId="233361444" sldId="271"/>
            <ac:spMk id="64" creationId="{5C8F04BD-D093-45D0-B54C-50FDB308B4EE}"/>
          </ac:spMkLst>
        </pc:spChg>
        <pc:spChg chg="add del">
          <ac:chgData name="israt.jahan237@gmail.com" userId="5e9360b243bba00a" providerId="LiveId" clId="{F9706632-0532-B349-A8E6-A6CC692F69CF}" dt="2021-12-01T21:35:51.099" v="2841" actId="26606"/>
          <ac:spMkLst>
            <pc:docMk/>
            <pc:sldMk cId="233361444" sldId="271"/>
            <ac:spMk id="65" creationId="{5B4759B4-FA35-C34D-944F-EFFDEB293A6D}"/>
          </ac:spMkLst>
        </pc:spChg>
        <pc:spChg chg="add del">
          <ac:chgData name="israt.jahan237@gmail.com" userId="5e9360b243bba00a" providerId="LiveId" clId="{F9706632-0532-B349-A8E6-A6CC692F69CF}" dt="2021-12-01T21:35:51.776" v="2843" actId="26606"/>
          <ac:spMkLst>
            <pc:docMk/>
            <pc:sldMk cId="233361444" sldId="271"/>
            <ac:spMk id="67" creationId="{C1DD1A8A-57D5-4A81-AD04-532B043C5611}"/>
          </ac:spMkLst>
        </pc:spChg>
        <pc:spChg chg="add del">
          <ac:chgData name="israt.jahan237@gmail.com" userId="5e9360b243bba00a" providerId="LiveId" clId="{F9706632-0532-B349-A8E6-A6CC692F69CF}" dt="2021-12-01T21:35:51.776" v="2843" actId="26606"/>
          <ac:spMkLst>
            <pc:docMk/>
            <pc:sldMk cId="233361444" sldId="271"/>
            <ac:spMk id="69" creationId="{007891EC-4501-44ED-A8C8-B11B6DB767AB}"/>
          </ac:spMkLst>
        </pc:spChg>
        <pc:spChg chg="add">
          <ac:chgData name="israt.jahan237@gmail.com" userId="5e9360b243bba00a" providerId="LiveId" clId="{F9706632-0532-B349-A8E6-A6CC692F69CF}" dt="2021-12-01T21:35:51.824" v="2844" actId="26606"/>
          <ac:spMkLst>
            <pc:docMk/>
            <pc:sldMk cId="233361444" sldId="271"/>
            <ac:spMk id="71" creationId="{C1DD1A8A-57D5-4A81-AD04-532B043C5611}"/>
          </ac:spMkLst>
        </pc:spChg>
        <pc:spChg chg="add">
          <ac:chgData name="israt.jahan237@gmail.com" userId="5e9360b243bba00a" providerId="LiveId" clId="{F9706632-0532-B349-A8E6-A6CC692F69CF}" dt="2021-12-01T21:35:51.824" v="2844" actId="26606"/>
          <ac:spMkLst>
            <pc:docMk/>
            <pc:sldMk cId="233361444" sldId="271"/>
            <ac:spMk id="73" creationId="{007891EC-4501-44ED-A8C8-B11B6DB767AB}"/>
          </ac:spMkLst>
        </pc:spChg>
        <pc:grpChg chg="add del">
          <ac:chgData name="israt.jahan237@gmail.com" userId="5e9360b243bba00a" providerId="LiveId" clId="{F9706632-0532-B349-A8E6-A6CC692F69CF}" dt="2021-12-01T21:35:48.443" v="2829" actId="26606"/>
          <ac:grpSpMkLst>
            <pc:docMk/>
            <pc:sldMk cId="233361444" sldId="271"/>
            <ac:grpSpMk id="30" creationId="{4BFD067A-52BE-40EE-B7CA-391830B9A265}"/>
          </ac:grpSpMkLst>
        </pc:grpChg>
        <pc:grpChg chg="add del">
          <ac:chgData name="israt.jahan237@gmail.com" userId="5e9360b243bba00a" providerId="LiveId" clId="{F9706632-0532-B349-A8E6-A6CC692F69CF}" dt="2021-12-01T21:35:48.443" v="2829" actId="26606"/>
          <ac:grpSpMkLst>
            <pc:docMk/>
            <pc:sldMk cId="233361444" sldId="271"/>
            <ac:grpSpMk id="33" creationId="{C15B8CC4-8CCE-428F-AE7E-28D178984CEC}"/>
          </ac:grpSpMkLst>
        </pc:grpChg>
        <pc:grpChg chg="add del">
          <ac:chgData name="israt.jahan237@gmail.com" userId="5e9360b243bba00a" providerId="LiveId" clId="{F9706632-0532-B349-A8E6-A6CC692F69CF}" dt="2021-12-01T21:35:49.886" v="2833" actId="26606"/>
          <ac:grpSpMkLst>
            <pc:docMk/>
            <pc:sldMk cId="233361444" sldId="271"/>
            <ac:grpSpMk id="43" creationId="{4BFD067A-52BE-40EE-B7CA-391830B9A265}"/>
          </ac:grpSpMkLst>
        </pc:grpChg>
        <pc:grpChg chg="add del">
          <ac:chgData name="israt.jahan237@gmail.com" userId="5e9360b243bba00a" providerId="LiveId" clId="{F9706632-0532-B349-A8E6-A6CC692F69CF}" dt="2021-12-01T21:35:49.886" v="2833" actId="26606"/>
          <ac:grpSpMkLst>
            <pc:docMk/>
            <pc:sldMk cId="233361444" sldId="271"/>
            <ac:grpSpMk id="46" creationId="{C15B8CC4-8CCE-428F-AE7E-28D178984CEC}"/>
          </ac:grpSpMkLst>
        </pc:grpChg>
        <pc:picChg chg="add del">
          <ac:chgData name="israt.jahan237@gmail.com" userId="5e9360b243bba00a" providerId="LiveId" clId="{F9706632-0532-B349-A8E6-A6CC692F69CF}" dt="2021-12-01T21:35:46.346" v="2817" actId="26606"/>
          <ac:picMkLst>
            <pc:docMk/>
            <pc:sldMk cId="233361444" sldId="271"/>
            <ac:picMk id="5" creationId="{A4522448-E173-4618-ACDA-2D04BC03FDF8}"/>
          </ac:picMkLst>
        </pc:picChg>
        <pc:picChg chg="add del">
          <ac:chgData name="israt.jahan237@gmail.com" userId="5e9360b243bba00a" providerId="LiveId" clId="{F9706632-0532-B349-A8E6-A6CC692F69CF}" dt="2021-12-01T21:35:47.596" v="2825" actId="26606"/>
          <ac:picMkLst>
            <pc:docMk/>
            <pc:sldMk cId="233361444" sldId="271"/>
            <ac:picMk id="7" creationId="{9CD47C4A-7673-40B3-8B24-1F7BCA4F8CCA}"/>
          </ac:picMkLst>
        </pc:picChg>
        <pc:picChg chg="add del">
          <ac:chgData name="israt.jahan237@gmail.com" userId="5e9360b243bba00a" providerId="LiveId" clId="{F9706632-0532-B349-A8E6-A6CC692F69CF}" dt="2021-12-01T21:35:46.792" v="2819" actId="26606"/>
          <ac:picMkLst>
            <pc:docMk/>
            <pc:sldMk cId="233361444" sldId="271"/>
            <ac:picMk id="14" creationId="{4DAA1140-3358-41E9-AC76-6C09C3A3938D}"/>
          </ac:picMkLst>
        </pc:picChg>
        <pc:picChg chg="add del">
          <ac:chgData name="israt.jahan237@gmail.com" userId="5e9360b243bba00a" providerId="LiveId" clId="{F9706632-0532-B349-A8E6-A6CC692F69CF}" dt="2021-12-01T21:35:48.058" v="2827" actId="26606"/>
          <ac:picMkLst>
            <pc:docMk/>
            <pc:sldMk cId="233361444" sldId="271"/>
            <ac:picMk id="27" creationId="{B516844A-EC67-4AB7-9154-C9451891D4DA}"/>
          </ac:picMkLst>
        </pc:picChg>
        <pc:picChg chg="add del">
          <ac:chgData name="israt.jahan237@gmail.com" userId="5e9360b243bba00a" providerId="LiveId" clId="{F9706632-0532-B349-A8E6-A6CC692F69CF}" dt="2021-12-01T21:35:50.128" v="2835" actId="26606"/>
          <ac:picMkLst>
            <pc:docMk/>
            <pc:sldMk cId="233361444" sldId="271"/>
            <ac:picMk id="53" creationId="{B516844A-EC67-4AB7-9154-C9451891D4DA}"/>
          </ac:picMkLst>
        </pc:picChg>
        <pc:picChg chg="add del">
          <ac:chgData name="israt.jahan237@gmail.com" userId="5e9360b243bba00a" providerId="LiveId" clId="{F9706632-0532-B349-A8E6-A6CC692F69CF}" dt="2021-12-01T21:35:50.336" v="2837" actId="26606"/>
          <ac:picMkLst>
            <pc:docMk/>
            <pc:sldMk cId="233361444" sldId="271"/>
            <ac:picMk id="57" creationId="{9CD47C4A-7673-40B3-8B24-1F7BCA4F8CCA}"/>
          </ac:picMkLst>
        </pc:picChg>
        <pc:picChg chg="add del">
          <ac:chgData name="israt.jahan237@gmail.com" userId="5e9360b243bba00a" providerId="LiveId" clId="{F9706632-0532-B349-A8E6-A6CC692F69CF}" dt="2021-12-01T21:35:51.776" v="2843" actId="26606"/>
          <ac:picMkLst>
            <pc:docMk/>
            <pc:sldMk cId="233361444" sldId="271"/>
            <ac:picMk id="68" creationId="{4DAA1140-3358-41E9-AC76-6C09C3A3938D}"/>
          </ac:picMkLst>
        </pc:picChg>
        <pc:picChg chg="add">
          <ac:chgData name="israt.jahan237@gmail.com" userId="5e9360b243bba00a" providerId="LiveId" clId="{F9706632-0532-B349-A8E6-A6CC692F69CF}" dt="2021-12-01T21:35:51.824" v="2844" actId="26606"/>
          <ac:picMkLst>
            <pc:docMk/>
            <pc:sldMk cId="233361444" sldId="271"/>
            <ac:picMk id="72" creationId="{A4522448-E173-4618-ACDA-2D04BC03FDF8}"/>
          </ac:picMkLst>
        </pc:picChg>
      </pc:sldChg>
      <pc:sldChg chg="modSp add del mod">
        <pc:chgData name="israt.jahan237@gmail.com" userId="5e9360b243bba00a" providerId="LiveId" clId="{F9706632-0532-B349-A8E6-A6CC692F69CF}" dt="2021-12-01T21:17:20.167" v="2395" actId="2696"/>
        <pc:sldMkLst>
          <pc:docMk/>
          <pc:sldMk cId="2553345328" sldId="271"/>
        </pc:sldMkLst>
        <pc:spChg chg="mod">
          <ac:chgData name="israt.jahan237@gmail.com" userId="5e9360b243bba00a" providerId="LiveId" clId="{F9706632-0532-B349-A8E6-A6CC692F69CF}" dt="2021-12-01T21:16:51.638" v="2394" actId="20577"/>
          <ac:spMkLst>
            <pc:docMk/>
            <pc:sldMk cId="2553345328" sldId="271"/>
            <ac:spMk id="2" creationId="{0248FD57-F9BE-6741-B9FB-B2A40047361C}"/>
          </ac:spMkLst>
        </pc:spChg>
      </pc:sldChg>
      <pc:sldChg chg="addSp delSp modSp add del mod setBg setClrOvrMap">
        <pc:chgData name="israt.jahan237@gmail.com" userId="5e9360b243bba00a" providerId="LiveId" clId="{F9706632-0532-B349-A8E6-A6CC692F69CF}" dt="2021-12-02T11:19:31.734" v="3222" actId="2696"/>
        <pc:sldMkLst>
          <pc:docMk/>
          <pc:sldMk cId="2256357536" sldId="272"/>
        </pc:sldMkLst>
        <pc:spChg chg="mod">
          <ac:chgData name="israt.jahan237@gmail.com" userId="5e9360b243bba00a" providerId="LiveId" clId="{F9706632-0532-B349-A8E6-A6CC692F69CF}" dt="2021-12-01T21:25:46.667" v="2553" actId="26606"/>
          <ac:spMkLst>
            <pc:docMk/>
            <pc:sldMk cId="2256357536" sldId="272"/>
            <ac:spMk id="2" creationId="{99F024C9-EB44-4543-A0A1-965DBF926BD0}"/>
          </ac:spMkLst>
        </pc:spChg>
        <pc:spChg chg="add del mod">
          <ac:chgData name="israt.jahan237@gmail.com" userId="5e9360b243bba00a" providerId="LiveId" clId="{F9706632-0532-B349-A8E6-A6CC692F69CF}" dt="2021-12-01T21:25:46.667" v="2553" actId="26606"/>
          <ac:spMkLst>
            <pc:docMk/>
            <pc:sldMk cId="2256357536" sldId="272"/>
            <ac:spMk id="3" creationId="{E9D1FDD3-D888-C949-9075-070157135380}"/>
          </ac:spMkLst>
        </pc:spChg>
        <pc:spChg chg="add del">
          <ac:chgData name="israt.jahan237@gmail.com" userId="5e9360b243bba00a" providerId="LiveId" clId="{F9706632-0532-B349-A8E6-A6CC692F69CF}" dt="2021-12-01T21:24:40.057" v="2480" actId="26606"/>
          <ac:spMkLst>
            <pc:docMk/>
            <pc:sldMk cId="2256357536" sldId="272"/>
            <ac:spMk id="6" creationId="{71B2258F-86CA-4D4D-8270-BC05FCDEBFB3}"/>
          </ac:spMkLst>
        </pc:spChg>
        <pc:spChg chg="add del">
          <ac:chgData name="israt.jahan237@gmail.com" userId="5e9360b243bba00a" providerId="LiveId" clId="{F9706632-0532-B349-A8E6-A6CC692F69CF}" dt="2021-12-01T21:24:18.398" v="2449" actId="26606"/>
          <ac:spMkLst>
            <pc:docMk/>
            <pc:sldMk cId="2256357536" sldId="272"/>
            <ac:spMk id="8" creationId="{E8A8EAB8-D2FF-444D-B34B-7D32F106AD0E}"/>
          </ac:spMkLst>
        </pc:spChg>
        <pc:spChg chg="add del">
          <ac:chgData name="israt.jahan237@gmail.com" userId="5e9360b243bba00a" providerId="LiveId" clId="{F9706632-0532-B349-A8E6-A6CC692F69CF}" dt="2021-12-01T21:24:16.954" v="2445" actId="26606"/>
          <ac:spMkLst>
            <pc:docMk/>
            <pc:sldMk cId="2256357536" sldId="272"/>
            <ac:spMk id="9" creationId="{C1DD1A8A-57D5-4A81-AD04-532B043C5611}"/>
          </ac:spMkLst>
        </pc:spChg>
        <pc:spChg chg="add del">
          <ac:chgData name="israt.jahan237@gmail.com" userId="5e9360b243bba00a" providerId="LiveId" clId="{F9706632-0532-B349-A8E6-A6CC692F69CF}" dt="2021-12-01T21:24:16.954" v="2445" actId="26606"/>
          <ac:spMkLst>
            <pc:docMk/>
            <pc:sldMk cId="2256357536" sldId="272"/>
            <ac:spMk id="11" creationId="{007891EC-4501-44ED-A8C8-B11B6DB767AB}"/>
          </ac:spMkLst>
        </pc:spChg>
        <pc:spChg chg="add del">
          <ac:chgData name="israt.jahan237@gmail.com" userId="5e9360b243bba00a" providerId="LiveId" clId="{F9706632-0532-B349-A8E6-A6CC692F69CF}" dt="2021-12-01T21:24:17.696" v="2447" actId="26606"/>
          <ac:spMkLst>
            <pc:docMk/>
            <pc:sldMk cId="2256357536" sldId="272"/>
            <ac:spMk id="13" creationId="{71B2258F-86CA-4D4D-8270-BC05FCDEBFB3}"/>
          </ac:spMkLst>
        </pc:spChg>
        <pc:spChg chg="add del">
          <ac:chgData name="israt.jahan237@gmail.com" userId="5e9360b243bba00a" providerId="LiveId" clId="{F9706632-0532-B349-A8E6-A6CC692F69CF}" dt="2021-12-01T21:24:18.398" v="2449" actId="26606"/>
          <ac:spMkLst>
            <pc:docMk/>
            <pc:sldMk cId="2256357536" sldId="272"/>
            <ac:spMk id="16" creationId="{E9D1FDD3-D888-C949-9075-070157135380}"/>
          </ac:spMkLst>
        </pc:spChg>
        <pc:spChg chg="add del">
          <ac:chgData name="israt.jahan237@gmail.com" userId="5e9360b243bba00a" providerId="LiveId" clId="{F9706632-0532-B349-A8E6-A6CC692F69CF}" dt="2021-12-01T21:24:41.257" v="2482" actId="26606"/>
          <ac:spMkLst>
            <pc:docMk/>
            <pc:sldMk cId="2256357536" sldId="272"/>
            <ac:spMk id="17" creationId="{71B2258F-86CA-4D4D-8270-BC05FCDEBFB3}"/>
          </ac:spMkLst>
        </pc:spChg>
        <pc:spChg chg="add del">
          <ac:chgData name="israt.jahan237@gmail.com" userId="5e9360b243bba00a" providerId="LiveId" clId="{F9706632-0532-B349-A8E6-A6CC692F69CF}" dt="2021-12-01T21:24:21.328" v="2451" actId="26606"/>
          <ac:spMkLst>
            <pc:docMk/>
            <pc:sldMk cId="2256357536" sldId="272"/>
            <ac:spMk id="18" creationId="{081EA652-8C6A-4E69-BEB9-170809474553}"/>
          </ac:spMkLst>
        </pc:spChg>
        <pc:spChg chg="add del">
          <ac:chgData name="israt.jahan237@gmail.com" userId="5e9360b243bba00a" providerId="LiveId" clId="{F9706632-0532-B349-A8E6-A6CC692F69CF}" dt="2021-12-01T21:24:21.328" v="2451" actId="26606"/>
          <ac:spMkLst>
            <pc:docMk/>
            <pc:sldMk cId="2256357536" sldId="272"/>
            <ac:spMk id="19" creationId="{5298780A-33B9-4EA2-8F67-DE68AD62841B}"/>
          </ac:spMkLst>
        </pc:spChg>
        <pc:spChg chg="add del">
          <ac:chgData name="israt.jahan237@gmail.com" userId="5e9360b243bba00a" providerId="LiveId" clId="{F9706632-0532-B349-A8E6-A6CC692F69CF}" dt="2021-12-01T21:24:21.328" v="2451" actId="26606"/>
          <ac:spMkLst>
            <pc:docMk/>
            <pc:sldMk cId="2256357536" sldId="272"/>
            <ac:spMk id="20" creationId="{7F488E8B-4E1E-4402-8935-D4E6C02615C7}"/>
          </ac:spMkLst>
        </pc:spChg>
        <pc:spChg chg="add del">
          <ac:chgData name="israt.jahan237@gmail.com" userId="5e9360b243bba00a" providerId="LiveId" clId="{F9706632-0532-B349-A8E6-A6CC692F69CF}" dt="2021-12-01T21:24:21.328" v="2451" actId="26606"/>
          <ac:spMkLst>
            <pc:docMk/>
            <pc:sldMk cId="2256357536" sldId="272"/>
            <ac:spMk id="21" creationId="{E9D1FDD3-D888-C949-9075-070157135380}"/>
          </ac:spMkLst>
        </pc:spChg>
        <pc:spChg chg="add del">
          <ac:chgData name="israt.jahan237@gmail.com" userId="5e9360b243bba00a" providerId="LiveId" clId="{F9706632-0532-B349-A8E6-A6CC692F69CF}" dt="2021-12-01T21:24:21.898" v="2461" actId="26606"/>
          <ac:spMkLst>
            <pc:docMk/>
            <pc:sldMk cId="2256357536" sldId="272"/>
            <ac:spMk id="22" creationId="{C83B66D7-137D-4AC1-B172-53D60F08BEB5}"/>
          </ac:spMkLst>
        </pc:spChg>
        <pc:spChg chg="add del">
          <ac:chgData name="israt.jahan237@gmail.com" userId="5e9360b243bba00a" providerId="LiveId" clId="{F9706632-0532-B349-A8E6-A6CC692F69CF}" dt="2021-12-01T21:24:21.499" v="2453" actId="26606"/>
          <ac:spMkLst>
            <pc:docMk/>
            <pc:sldMk cId="2256357536" sldId="272"/>
            <ac:spMk id="23" creationId="{7905BA41-EE6E-4F80-8636-447F22DD729A}"/>
          </ac:spMkLst>
        </pc:spChg>
        <pc:spChg chg="add del">
          <ac:chgData name="israt.jahan237@gmail.com" userId="5e9360b243bba00a" providerId="LiveId" clId="{F9706632-0532-B349-A8E6-A6CC692F69CF}" dt="2021-12-01T21:24:21.499" v="2453" actId="26606"/>
          <ac:spMkLst>
            <pc:docMk/>
            <pc:sldMk cId="2256357536" sldId="272"/>
            <ac:spMk id="24" creationId="{CD7549B2-EE05-4558-8C64-AC46755F2B25}"/>
          </ac:spMkLst>
        </pc:spChg>
        <pc:spChg chg="add del">
          <ac:chgData name="israt.jahan237@gmail.com" userId="5e9360b243bba00a" providerId="LiveId" clId="{F9706632-0532-B349-A8E6-A6CC692F69CF}" dt="2021-12-01T21:24:21.590" v="2455" actId="26606"/>
          <ac:spMkLst>
            <pc:docMk/>
            <pc:sldMk cId="2256357536" sldId="272"/>
            <ac:spMk id="26" creationId="{A7AE9375-4664-4DB2-922D-2782A6E439AC}"/>
          </ac:spMkLst>
        </pc:spChg>
        <pc:spChg chg="add del">
          <ac:chgData name="israt.jahan237@gmail.com" userId="5e9360b243bba00a" providerId="LiveId" clId="{F9706632-0532-B349-A8E6-A6CC692F69CF}" dt="2021-12-01T21:24:21.590" v="2455" actId="26606"/>
          <ac:spMkLst>
            <pc:docMk/>
            <pc:sldMk cId="2256357536" sldId="272"/>
            <ac:spMk id="28" creationId="{E9D1FDD3-D888-C949-9075-070157135380}"/>
          </ac:spMkLst>
        </pc:spChg>
        <pc:spChg chg="add del">
          <ac:chgData name="israt.jahan237@gmail.com" userId="5e9360b243bba00a" providerId="LiveId" clId="{F9706632-0532-B349-A8E6-A6CC692F69CF}" dt="2021-12-01T21:24:21.590" v="2455" actId="26606"/>
          <ac:spMkLst>
            <pc:docMk/>
            <pc:sldMk cId="2256357536" sldId="272"/>
            <ac:spMk id="29" creationId="{9DD005C1-8C51-42D6-9BEE-B9B83849743D}"/>
          </ac:spMkLst>
        </pc:spChg>
        <pc:spChg chg="add del">
          <ac:chgData name="israt.jahan237@gmail.com" userId="5e9360b243bba00a" providerId="LiveId" clId="{F9706632-0532-B349-A8E6-A6CC692F69CF}" dt="2021-12-01T21:24:42.074" v="2484" actId="26606"/>
          <ac:spMkLst>
            <pc:docMk/>
            <pc:sldMk cId="2256357536" sldId="272"/>
            <ac:spMk id="30" creationId="{907EF6B7-1338-4443-8C46-6A318D952DFD}"/>
          </ac:spMkLst>
        </pc:spChg>
        <pc:spChg chg="add del">
          <ac:chgData name="israt.jahan237@gmail.com" userId="5e9360b243bba00a" providerId="LiveId" clId="{F9706632-0532-B349-A8E6-A6CC692F69CF}" dt="2021-12-01T21:24:21.693" v="2457" actId="26606"/>
          <ac:spMkLst>
            <pc:docMk/>
            <pc:sldMk cId="2256357536" sldId="272"/>
            <ac:spMk id="31" creationId="{827B839B-9ADE-406B-8590-F1CAEDED45A1}"/>
          </ac:spMkLst>
        </pc:spChg>
        <pc:spChg chg="add del">
          <ac:chgData name="israt.jahan237@gmail.com" userId="5e9360b243bba00a" providerId="LiveId" clId="{F9706632-0532-B349-A8E6-A6CC692F69CF}" dt="2021-12-01T21:24:21.693" v="2457" actId="26606"/>
          <ac:spMkLst>
            <pc:docMk/>
            <pc:sldMk cId="2256357536" sldId="272"/>
            <ac:spMk id="32" creationId="{CFE45BF0-46DB-408C-B5F7-7B11716805D4}"/>
          </ac:spMkLst>
        </pc:spChg>
        <pc:spChg chg="add del">
          <ac:chgData name="israt.jahan237@gmail.com" userId="5e9360b243bba00a" providerId="LiveId" clId="{F9706632-0532-B349-A8E6-A6CC692F69CF}" dt="2021-12-01T21:24:21.693" v="2457" actId="26606"/>
          <ac:spMkLst>
            <pc:docMk/>
            <pc:sldMk cId="2256357536" sldId="272"/>
            <ac:spMk id="33" creationId="{2AEBC8F2-97B1-41B4-93F1-2D289E197FBA}"/>
          </ac:spMkLst>
        </pc:spChg>
        <pc:spChg chg="add del">
          <ac:chgData name="israt.jahan237@gmail.com" userId="5e9360b243bba00a" providerId="LiveId" clId="{F9706632-0532-B349-A8E6-A6CC692F69CF}" dt="2021-12-01T21:24:21.693" v="2457" actId="26606"/>
          <ac:spMkLst>
            <pc:docMk/>
            <pc:sldMk cId="2256357536" sldId="272"/>
            <ac:spMk id="34" creationId="{472E3A19-F5D5-48FC-BB9C-48C2F68F598B}"/>
          </ac:spMkLst>
        </pc:spChg>
        <pc:spChg chg="add del">
          <ac:chgData name="israt.jahan237@gmail.com" userId="5e9360b243bba00a" providerId="LiveId" clId="{F9706632-0532-B349-A8E6-A6CC692F69CF}" dt="2021-12-01T21:24:21.693" v="2457" actId="26606"/>
          <ac:spMkLst>
            <pc:docMk/>
            <pc:sldMk cId="2256357536" sldId="272"/>
            <ac:spMk id="35" creationId="{7A62E32F-BB65-43A8-8EB5-92346890E549}"/>
          </ac:spMkLst>
        </pc:spChg>
        <pc:spChg chg="add del">
          <ac:chgData name="israt.jahan237@gmail.com" userId="5e9360b243bba00a" providerId="LiveId" clId="{F9706632-0532-B349-A8E6-A6CC692F69CF}" dt="2021-12-01T21:24:21.693" v="2457" actId="26606"/>
          <ac:spMkLst>
            <pc:docMk/>
            <pc:sldMk cId="2256357536" sldId="272"/>
            <ac:spMk id="36" creationId="{14E91B64-9FCC-451E-AFB4-A827D6329367}"/>
          </ac:spMkLst>
        </pc:spChg>
        <pc:spChg chg="add del">
          <ac:chgData name="israt.jahan237@gmail.com" userId="5e9360b243bba00a" providerId="LiveId" clId="{F9706632-0532-B349-A8E6-A6CC692F69CF}" dt="2021-12-01T21:24:21.693" v="2457" actId="26606"/>
          <ac:spMkLst>
            <pc:docMk/>
            <pc:sldMk cId="2256357536" sldId="272"/>
            <ac:spMk id="37" creationId="{E9D1FDD3-D888-C949-9075-070157135380}"/>
          </ac:spMkLst>
        </pc:spChg>
        <pc:spChg chg="add del">
          <ac:chgData name="israt.jahan237@gmail.com" userId="5e9360b243bba00a" providerId="LiveId" clId="{F9706632-0532-B349-A8E6-A6CC692F69CF}" dt="2021-12-01T21:24:42.074" v="2484" actId="26606"/>
          <ac:spMkLst>
            <pc:docMk/>
            <pc:sldMk cId="2256357536" sldId="272"/>
            <ac:spMk id="38" creationId="{DAAE4CDD-124C-4DCF-9584-B6033B545DD5}"/>
          </ac:spMkLst>
        </pc:spChg>
        <pc:spChg chg="add del">
          <ac:chgData name="israt.jahan237@gmail.com" userId="5e9360b243bba00a" providerId="LiveId" clId="{F9706632-0532-B349-A8E6-A6CC692F69CF}" dt="2021-12-01T21:24:21.808" v="2459" actId="26606"/>
          <ac:spMkLst>
            <pc:docMk/>
            <pc:sldMk cId="2256357536" sldId="272"/>
            <ac:spMk id="39" creationId="{0D7B6173-1D58-48E2-83CF-37350F315F75}"/>
          </ac:spMkLst>
        </pc:spChg>
        <pc:spChg chg="add del">
          <ac:chgData name="israt.jahan237@gmail.com" userId="5e9360b243bba00a" providerId="LiveId" clId="{F9706632-0532-B349-A8E6-A6CC692F69CF}" dt="2021-12-01T21:24:21.808" v="2459" actId="26606"/>
          <ac:spMkLst>
            <pc:docMk/>
            <pc:sldMk cId="2256357536" sldId="272"/>
            <ac:spMk id="40" creationId="{3E4CBDBB-4FBD-4B9E-BD01-054A81D431CC}"/>
          </ac:spMkLst>
        </pc:spChg>
        <pc:spChg chg="add del">
          <ac:chgData name="israt.jahan237@gmail.com" userId="5e9360b243bba00a" providerId="LiveId" clId="{F9706632-0532-B349-A8E6-A6CC692F69CF}" dt="2021-12-01T21:24:21.808" v="2459" actId="26606"/>
          <ac:spMkLst>
            <pc:docMk/>
            <pc:sldMk cId="2256357536" sldId="272"/>
            <ac:spMk id="42" creationId="{72C4834C-B602-4125-8264-BD0D55A5885F}"/>
          </ac:spMkLst>
        </pc:spChg>
        <pc:spChg chg="add del">
          <ac:chgData name="israt.jahan237@gmail.com" userId="5e9360b243bba00a" providerId="LiveId" clId="{F9706632-0532-B349-A8E6-A6CC692F69CF}" dt="2021-12-01T21:24:21.808" v="2459" actId="26606"/>
          <ac:spMkLst>
            <pc:docMk/>
            <pc:sldMk cId="2256357536" sldId="272"/>
            <ac:spMk id="43" creationId="{53172EE5-132F-4DD4-8855-4DBBD9C3465E}"/>
          </ac:spMkLst>
        </pc:spChg>
        <pc:spChg chg="add del">
          <ac:chgData name="israt.jahan237@gmail.com" userId="5e9360b243bba00a" providerId="LiveId" clId="{F9706632-0532-B349-A8E6-A6CC692F69CF}" dt="2021-12-01T21:24:21.808" v="2459" actId="26606"/>
          <ac:spMkLst>
            <pc:docMk/>
            <pc:sldMk cId="2256357536" sldId="272"/>
            <ac:spMk id="44" creationId="{E9D1FDD3-D888-C949-9075-070157135380}"/>
          </ac:spMkLst>
        </pc:spChg>
        <pc:spChg chg="add del">
          <ac:chgData name="israt.jahan237@gmail.com" userId="5e9360b243bba00a" providerId="LiveId" clId="{F9706632-0532-B349-A8E6-A6CC692F69CF}" dt="2021-12-01T21:24:42.074" v="2484" actId="26606"/>
          <ac:spMkLst>
            <pc:docMk/>
            <pc:sldMk cId="2256357536" sldId="272"/>
            <ac:spMk id="45" creationId="{081E4A58-353D-44AE-B2FC-2A74E2E400F7}"/>
          </ac:spMkLst>
        </pc:spChg>
        <pc:spChg chg="add del">
          <ac:chgData name="israt.jahan237@gmail.com" userId="5e9360b243bba00a" providerId="LiveId" clId="{F9706632-0532-B349-A8E6-A6CC692F69CF}" dt="2021-12-01T21:24:21.898" v="2461" actId="26606"/>
          <ac:spMkLst>
            <pc:docMk/>
            <pc:sldMk cId="2256357536" sldId="272"/>
            <ac:spMk id="46" creationId="{5A0118C5-4F8D-4CF4-BADD-53FEACC6C42A}"/>
          </ac:spMkLst>
        </pc:spChg>
        <pc:spChg chg="add del">
          <ac:chgData name="israt.jahan237@gmail.com" userId="5e9360b243bba00a" providerId="LiveId" clId="{F9706632-0532-B349-A8E6-A6CC692F69CF}" dt="2021-12-01T21:24:21.898" v="2461" actId="26606"/>
          <ac:spMkLst>
            <pc:docMk/>
            <pc:sldMk cId="2256357536" sldId="272"/>
            <ac:spMk id="47" creationId="{4E0A5C5C-2A95-428E-9F6A-0D29EBD57C9F}"/>
          </ac:spMkLst>
        </pc:spChg>
        <pc:spChg chg="add del">
          <ac:chgData name="israt.jahan237@gmail.com" userId="5e9360b243bba00a" providerId="LiveId" clId="{F9706632-0532-B349-A8E6-A6CC692F69CF}" dt="2021-12-01T21:24:21.898" v="2461" actId="26606"/>
          <ac:spMkLst>
            <pc:docMk/>
            <pc:sldMk cId="2256357536" sldId="272"/>
            <ac:spMk id="48" creationId="{1056F38F-7C4E-461D-8709-7D0024AE1F79}"/>
          </ac:spMkLst>
        </pc:spChg>
        <pc:spChg chg="add del">
          <ac:chgData name="israt.jahan237@gmail.com" userId="5e9360b243bba00a" providerId="LiveId" clId="{F9706632-0532-B349-A8E6-A6CC692F69CF}" dt="2021-12-01T21:24:21.898" v="2461" actId="26606"/>
          <ac:spMkLst>
            <pc:docMk/>
            <pc:sldMk cId="2256357536" sldId="272"/>
            <ac:spMk id="49" creationId="{C7278469-3C3C-49CE-AEEE-E176A4900B78}"/>
          </ac:spMkLst>
        </pc:spChg>
        <pc:spChg chg="add del">
          <ac:chgData name="israt.jahan237@gmail.com" userId="5e9360b243bba00a" providerId="LiveId" clId="{F9706632-0532-B349-A8E6-A6CC692F69CF}" dt="2021-12-01T21:24:42.484" v="2486" actId="26606"/>
          <ac:spMkLst>
            <pc:docMk/>
            <pc:sldMk cId="2256357536" sldId="272"/>
            <ac:spMk id="51" creationId="{4E1BEB12-92AF-4445-98AD-4C7756E7C93B}"/>
          </ac:spMkLst>
        </pc:spChg>
        <pc:spChg chg="add del">
          <ac:chgData name="israt.jahan237@gmail.com" userId="5e9360b243bba00a" providerId="LiveId" clId="{F9706632-0532-B349-A8E6-A6CC692F69CF}" dt="2021-12-01T21:24:21.898" v="2461" actId="26606"/>
          <ac:spMkLst>
            <pc:docMk/>
            <pc:sldMk cId="2256357536" sldId="272"/>
            <ac:spMk id="52" creationId="{4C6598AB-1C17-4D54-951C-A082D94ACB7A}"/>
          </ac:spMkLst>
        </pc:spChg>
        <pc:spChg chg="add del">
          <ac:chgData name="israt.jahan237@gmail.com" userId="5e9360b243bba00a" providerId="LiveId" clId="{F9706632-0532-B349-A8E6-A6CC692F69CF}" dt="2021-12-01T21:24:21.898" v="2461" actId="26606"/>
          <ac:spMkLst>
            <pc:docMk/>
            <pc:sldMk cId="2256357536" sldId="272"/>
            <ac:spMk id="53" creationId="{F6B92503-6984-4D15-8B98-8718709B785D}"/>
          </ac:spMkLst>
        </pc:spChg>
        <pc:spChg chg="add del">
          <ac:chgData name="israt.jahan237@gmail.com" userId="5e9360b243bba00a" providerId="LiveId" clId="{F9706632-0532-B349-A8E6-A6CC692F69CF}" dt="2021-12-01T21:24:21.898" v="2461" actId="26606"/>
          <ac:spMkLst>
            <pc:docMk/>
            <pc:sldMk cId="2256357536" sldId="272"/>
            <ac:spMk id="54" creationId="{08DDF938-524E-4C18-A47D-C00627832366}"/>
          </ac:spMkLst>
        </pc:spChg>
        <pc:spChg chg="add del">
          <ac:chgData name="israt.jahan237@gmail.com" userId="5e9360b243bba00a" providerId="LiveId" clId="{F9706632-0532-B349-A8E6-A6CC692F69CF}" dt="2021-12-01T21:24:21.898" v="2461" actId="26606"/>
          <ac:spMkLst>
            <pc:docMk/>
            <pc:sldMk cId="2256357536" sldId="272"/>
            <ac:spMk id="55" creationId="{E9D1FDD3-D888-C949-9075-070157135380}"/>
          </ac:spMkLst>
        </pc:spChg>
        <pc:spChg chg="add del">
          <ac:chgData name="israt.jahan237@gmail.com" userId="5e9360b243bba00a" providerId="LiveId" clId="{F9706632-0532-B349-A8E6-A6CC692F69CF}" dt="2021-12-01T21:24:42.484" v="2486" actId="26606"/>
          <ac:spMkLst>
            <pc:docMk/>
            <pc:sldMk cId="2256357536" sldId="272"/>
            <ac:spMk id="57" creationId="{D0522C2C-7B5C-48A7-A969-03941E5D2E76}"/>
          </ac:spMkLst>
        </pc:spChg>
        <pc:spChg chg="add del">
          <ac:chgData name="israt.jahan237@gmail.com" userId="5e9360b243bba00a" providerId="LiveId" clId="{F9706632-0532-B349-A8E6-A6CC692F69CF}" dt="2021-12-01T21:24:42.484" v="2486" actId="26606"/>
          <ac:spMkLst>
            <pc:docMk/>
            <pc:sldMk cId="2256357536" sldId="272"/>
            <ac:spMk id="58" creationId="{9C682A1A-5B2D-4111-BBD6-620165633E5B}"/>
          </ac:spMkLst>
        </pc:spChg>
        <pc:spChg chg="add del">
          <ac:chgData name="israt.jahan237@gmail.com" userId="5e9360b243bba00a" providerId="LiveId" clId="{F9706632-0532-B349-A8E6-A6CC692F69CF}" dt="2021-12-01T21:24:42.484" v="2486" actId="26606"/>
          <ac:spMkLst>
            <pc:docMk/>
            <pc:sldMk cId="2256357536" sldId="272"/>
            <ac:spMk id="59" creationId="{D6EE29F2-D77F-4BD0-A20B-334D316A1C9D}"/>
          </ac:spMkLst>
        </pc:spChg>
        <pc:spChg chg="add del">
          <ac:chgData name="israt.jahan237@gmail.com" userId="5e9360b243bba00a" providerId="LiveId" clId="{F9706632-0532-B349-A8E6-A6CC692F69CF}" dt="2021-12-01T21:24:42.484" v="2486" actId="26606"/>
          <ac:spMkLst>
            <pc:docMk/>
            <pc:sldMk cId="2256357536" sldId="272"/>
            <ac:spMk id="60" creationId="{22D09ED2-868F-42C6-866E-F92E0CEF314F}"/>
          </ac:spMkLst>
        </pc:spChg>
        <pc:spChg chg="add del">
          <ac:chgData name="israt.jahan237@gmail.com" userId="5e9360b243bba00a" providerId="LiveId" clId="{F9706632-0532-B349-A8E6-A6CC692F69CF}" dt="2021-12-01T21:24:21.988" v="2463" actId="26606"/>
          <ac:spMkLst>
            <pc:docMk/>
            <pc:sldMk cId="2256357536" sldId="272"/>
            <ac:spMk id="62" creationId="{081EA652-8C6A-4E69-BEB9-170809474553}"/>
          </ac:spMkLst>
        </pc:spChg>
        <pc:spChg chg="add del">
          <ac:chgData name="israt.jahan237@gmail.com" userId="5e9360b243bba00a" providerId="LiveId" clId="{F9706632-0532-B349-A8E6-A6CC692F69CF}" dt="2021-12-01T21:24:21.988" v="2463" actId="26606"/>
          <ac:spMkLst>
            <pc:docMk/>
            <pc:sldMk cId="2256357536" sldId="272"/>
            <ac:spMk id="63" creationId="{5298780A-33B9-4EA2-8F67-DE68AD62841B}"/>
          </ac:spMkLst>
        </pc:spChg>
        <pc:spChg chg="add del">
          <ac:chgData name="israt.jahan237@gmail.com" userId="5e9360b243bba00a" providerId="LiveId" clId="{F9706632-0532-B349-A8E6-A6CC692F69CF}" dt="2021-12-01T21:24:21.988" v="2463" actId="26606"/>
          <ac:spMkLst>
            <pc:docMk/>
            <pc:sldMk cId="2256357536" sldId="272"/>
            <ac:spMk id="64" creationId="{7F488E8B-4E1E-4402-8935-D4E6C02615C7}"/>
          </ac:spMkLst>
        </pc:spChg>
        <pc:spChg chg="add del">
          <ac:chgData name="israt.jahan237@gmail.com" userId="5e9360b243bba00a" providerId="LiveId" clId="{F9706632-0532-B349-A8E6-A6CC692F69CF}" dt="2021-12-01T21:24:21.988" v="2463" actId="26606"/>
          <ac:spMkLst>
            <pc:docMk/>
            <pc:sldMk cId="2256357536" sldId="272"/>
            <ac:spMk id="65" creationId="{E9D1FDD3-D888-C949-9075-070157135380}"/>
          </ac:spMkLst>
        </pc:spChg>
        <pc:spChg chg="add del">
          <ac:chgData name="israt.jahan237@gmail.com" userId="5e9360b243bba00a" providerId="LiveId" clId="{F9706632-0532-B349-A8E6-A6CC692F69CF}" dt="2021-12-01T21:24:43.248" v="2488" actId="26606"/>
          <ac:spMkLst>
            <pc:docMk/>
            <pc:sldMk cId="2256357536" sldId="272"/>
            <ac:spMk id="66" creationId="{8F9CBE3F-79A8-4F8F-88D9-DAD03D0D281F}"/>
          </ac:spMkLst>
        </pc:spChg>
        <pc:spChg chg="add del">
          <ac:chgData name="israt.jahan237@gmail.com" userId="5e9360b243bba00a" providerId="LiveId" clId="{F9706632-0532-B349-A8E6-A6CC692F69CF}" dt="2021-12-01T21:24:22.042" v="2465" actId="26606"/>
          <ac:spMkLst>
            <pc:docMk/>
            <pc:sldMk cId="2256357536" sldId="272"/>
            <ac:spMk id="67" creationId="{E8A8EAB8-D2FF-444D-B34B-7D32F106AD0E}"/>
          </ac:spMkLst>
        </pc:spChg>
        <pc:spChg chg="add del">
          <ac:chgData name="israt.jahan237@gmail.com" userId="5e9360b243bba00a" providerId="LiveId" clId="{F9706632-0532-B349-A8E6-A6CC692F69CF}" dt="2021-12-01T21:24:22.042" v="2465" actId="26606"/>
          <ac:spMkLst>
            <pc:docMk/>
            <pc:sldMk cId="2256357536" sldId="272"/>
            <ac:spMk id="70" creationId="{E9D1FDD3-D888-C949-9075-070157135380}"/>
          </ac:spMkLst>
        </pc:spChg>
        <pc:spChg chg="add del">
          <ac:chgData name="israt.jahan237@gmail.com" userId="5e9360b243bba00a" providerId="LiveId" clId="{F9706632-0532-B349-A8E6-A6CC692F69CF}" dt="2021-12-01T21:24:43.248" v="2488" actId="26606"/>
          <ac:spMkLst>
            <pc:docMk/>
            <pc:sldMk cId="2256357536" sldId="272"/>
            <ac:spMk id="71" creationId="{508BEF50-7B1E-49A4-BC19-5F4F1D755E64}"/>
          </ac:spMkLst>
        </pc:spChg>
        <pc:spChg chg="add del">
          <ac:chgData name="israt.jahan237@gmail.com" userId="5e9360b243bba00a" providerId="LiveId" clId="{F9706632-0532-B349-A8E6-A6CC692F69CF}" dt="2021-12-01T21:24:22.270" v="2467" actId="26606"/>
          <ac:spMkLst>
            <pc:docMk/>
            <pc:sldMk cId="2256357536" sldId="272"/>
            <ac:spMk id="72" creationId="{71B2258F-86CA-4D4D-8270-BC05FCDEBFB3}"/>
          </ac:spMkLst>
        </pc:spChg>
        <pc:spChg chg="add del">
          <ac:chgData name="israt.jahan237@gmail.com" userId="5e9360b243bba00a" providerId="LiveId" clId="{F9706632-0532-B349-A8E6-A6CC692F69CF}" dt="2021-12-01T21:24:43.248" v="2488" actId="26606"/>
          <ac:spMkLst>
            <pc:docMk/>
            <pc:sldMk cId="2256357536" sldId="272"/>
            <ac:spMk id="74" creationId="{C5CB530E-515E-412C-9DF1-5F8FFBD6F383}"/>
          </ac:spMkLst>
        </pc:spChg>
        <pc:spChg chg="add del">
          <ac:chgData name="israt.jahan237@gmail.com" userId="5e9360b243bba00a" providerId="LiveId" clId="{F9706632-0532-B349-A8E6-A6CC692F69CF}" dt="2021-12-01T21:24:27.420" v="2469" actId="26606"/>
          <ac:spMkLst>
            <pc:docMk/>
            <pc:sldMk cId="2256357536" sldId="272"/>
            <ac:spMk id="75" creationId="{C1DD1A8A-57D5-4A81-AD04-532B043C5611}"/>
          </ac:spMkLst>
        </pc:spChg>
        <pc:spChg chg="add del">
          <ac:chgData name="israt.jahan237@gmail.com" userId="5e9360b243bba00a" providerId="LiveId" clId="{F9706632-0532-B349-A8E6-A6CC692F69CF}" dt="2021-12-01T21:24:27.420" v="2469" actId="26606"/>
          <ac:spMkLst>
            <pc:docMk/>
            <pc:sldMk cId="2256357536" sldId="272"/>
            <ac:spMk id="77" creationId="{007891EC-4501-44ED-A8C8-B11B6DB767AB}"/>
          </ac:spMkLst>
        </pc:spChg>
        <pc:spChg chg="add del">
          <ac:chgData name="israt.jahan237@gmail.com" userId="5e9360b243bba00a" providerId="LiveId" clId="{F9706632-0532-B349-A8E6-A6CC692F69CF}" dt="2021-12-01T21:24:43.248" v="2488" actId="26606"/>
          <ac:spMkLst>
            <pc:docMk/>
            <pc:sldMk cId="2256357536" sldId="272"/>
            <ac:spMk id="78" creationId="{AEA7509D-F04F-40CB-A0B3-EEF16499CC9F}"/>
          </ac:spMkLst>
        </pc:spChg>
        <pc:spChg chg="add del">
          <ac:chgData name="israt.jahan237@gmail.com" userId="5e9360b243bba00a" providerId="LiveId" clId="{F9706632-0532-B349-A8E6-A6CC692F69CF}" dt="2021-12-01T21:24:43.248" v="2488" actId="26606"/>
          <ac:spMkLst>
            <pc:docMk/>
            <pc:sldMk cId="2256357536" sldId="272"/>
            <ac:spMk id="79" creationId="{C39ADB8F-D187-49D7-BDCF-C1B6DC727068}"/>
          </ac:spMkLst>
        </pc:spChg>
        <pc:spChg chg="add del">
          <ac:chgData name="israt.jahan237@gmail.com" userId="5e9360b243bba00a" providerId="LiveId" clId="{F9706632-0532-B349-A8E6-A6CC692F69CF}" dt="2021-12-01T21:24:43.248" v="2488" actId="26606"/>
          <ac:spMkLst>
            <pc:docMk/>
            <pc:sldMk cId="2256357536" sldId="272"/>
            <ac:spMk id="80" creationId="{712D4376-A578-4FF1-94FC-245E7A6A489F}"/>
          </ac:spMkLst>
        </pc:spChg>
        <pc:spChg chg="add del">
          <ac:chgData name="israt.jahan237@gmail.com" userId="5e9360b243bba00a" providerId="LiveId" clId="{F9706632-0532-B349-A8E6-A6CC692F69CF}" dt="2021-12-01T21:24:43.248" v="2488" actId="26606"/>
          <ac:spMkLst>
            <pc:docMk/>
            <pc:sldMk cId="2256357536" sldId="272"/>
            <ac:spMk id="81" creationId="{3FBAD350-5664-4811-A208-657FB882D350}"/>
          </ac:spMkLst>
        </pc:spChg>
        <pc:spChg chg="add del">
          <ac:chgData name="israt.jahan237@gmail.com" userId="5e9360b243bba00a" providerId="LiveId" clId="{F9706632-0532-B349-A8E6-A6CC692F69CF}" dt="2021-12-01T21:24:43.945" v="2490" actId="26606"/>
          <ac:spMkLst>
            <pc:docMk/>
            <pc:sldMk cId="2256357536" sldId="272"/>
            <ac:spMk id="84" creationId="{B34F5AD2-EDBD-4BBD-A55C-EAFFD0C7097A}"/>
          </ac:spMkLst>
        </pc:spChg>
        <pc:spChg chg="add del">
          <ac:chgData name="israt.jahan237@gmail.com" userId="5e9360b243bba00a" providerId="LiveId" clId="{F9706632-0532-B349-A8E6-A6CC692F69CF}" dt="2021-12-01T21:24:43.945" v="2490" actId="26606"/>
          <ac:spMkLst>
            <pc:docMk/>
            <pc:sldMk cId="2256357536" sldId="272"/>
            <ac:spMk id="85" creationId="{C3896A03-3945-419A-B66B-4EE266EDD152}"/>
          </ac:spMkLst>
        </pc:spChg>
        <pc:spChg chg="add del">
          <ac:chgData name="israt.jahan237@gmail.com" userId="5e9360b243bba00a" providerId="LiveId" clId="{F9706632-0532-B349-A8E6-A6CC692F69CF}" dt="2021-12-01T21:24:43.945" v="2490" actId="26606"/>
          <ac:spMkLst>
            <pc:docMk/>
            <pc:sldMk cId="2256357536" sldId="272"/>
            <ac:spMk id="86" creationId="{B8EAE243-3A9F-4A46-B0D9-04C723A8A1BD}"/>
          </ac:spMkLst>
        </pc:spChg>
        <pc:spChg chg="add del">
          <ac:chgData name="israt.jahan237@gmail.com" userId="5e9360b243bba00a" providerId="LiveId" clId="{F9706632-0532-B349-A8E6-A6CC692F69CF}" dt="2021-12-01T21:24:45.120" v="2492" actId="26606"/>
          <ac:spMkLst>
            <pc:docMk/>
            <pc:sldMk cId="2256357536" sldId="272"/>
            <ac:spMk id="88" creationId="{74751229-0244-4FBB-BED1-407467F4C951}"/>
          </ac:spMkLst>
        </pc:spChg>
        <pc:spChg chg="add del">
          <ac:chgData name="israt.jahan237@gmail.com" userId="5e9360b243bba00a" providerId="LiveId" clId="{F9706632-0532-B349-A8E6-A6CC692F69CF}" dt="2021-12-01T21:24:46.901" v="2494" actId="26606"/>
          <ac:spMkLst>
            <pc:docMk/>
            <pc:sldMk cId="2256357536" sldId="272"/>
            <ac:spMk id="92" creationId="{74751229-0244-4FBB-BED1-407467F4C951}"/>
          </ac:spMkLst>
        </pc:spChg>
        <pc:spChg chg="add del">
          <ac:chgData name="israt.jahan237@gmail.com" userId="5e9360b243bba00a" providerId="LiveId" clId="{F9706632-0532-B349-A8E6-A6CC692F69CF}" dt="2021-12-01T21:24:47.648" v="2496" actId="26606"/>
          <ac:spMkLst>
            <pc:docMk/>
            <pc:sldMk cId="2256357536" sldId="272"/>
            <ac:spMk id="96" creationId="{74751229-0244-4FBB-BED1-407467F4C951}"/>
          </ac:spMkLst>
        </pc:spChg>
        <pc:spChg chg="add del">
          <ac:chgData name="israt.jahan237@gmail.com" userId="5e9360b243bba00a" providerId="LiveId" clId="{F9706632-0532-B349-A8E6-A6CC692F69CF}" dt="2021-12-01T21:24:47.940" v="2498" actId="26606"/>
          <ac:spMkLst>
            <pc:docMk/>
            <pc:sldMk cId="2256357536" sldId="272"/>
            <ac:spMk id="100" creationId="{B34F5AD2-EDBD-4BBD-A55C-EAFFD0C7097A}"/>
          </ac:spMkLst>
        </pc:spChg>
        <pc:spChg chg="add del">
          <ac:chgData name="israt.jahan237@gmail.com" userId="5e9360b243bba00a" providerId="LiveId" clId="{F9706632-0532-B349-A8E6-A6CC692F69CF}" dt="2021-12-01T21:24:47.940" v="2498" actId="26606"/>
          <ac:spMkLst>
            <pc:docMk/>
            <pc:sldMk cId="2256357536" sldId="272"/>
            <ac:spMk id="101" creationId="{C3896A03-3945-419A-B66B-4EE266EDD152}"/>
          </ac:spMkLst>
        </pc:spChg>
        <pc:spChg chg="add del">
          <ac:chgData name="israt.jahan237@gmail.com" userId="5e9360b243bba00a" providerId="LiveId" clId="{F9706632-0532-B349-A8E6-A6CC692F69CF}" dt="2021-12-01T21:24:47.940" v="2498" actId="26606"/>
          <ac:spMkLst>
            <pc:docMk/>
            <pc:sldMk cId="2256357536" sldId="272"/>
            <ac:spMk id="102" creationId="{B8EAE243-3A9F-4A46-B0D9-04C723A8A1BD}"/>
          </ac:spMkLst>
        </pc:spChg>
        <pc:spChg chg="add del">
          <ac:chgData name="israt.jahan237@gmail.com" userId="5e9360b243bba00a" providerId="LiveId" clId="{F9706632-0532-B349-A8E6-A6CC692F69CF}" dt="2021-12-01T21:24:48.360" v="2500" actId="26606"/>
          <ac:spMkLst>
            <pc:docMk/>
            <pc:sldMk cId="2256357536" sldId="272"/>
            <ac:spMk id="104" creationId="{8F9CBE3F-79A8-4F8F-88D9-DAD03D0D281F}"/>
          </ac:spMkLst>
        </pc:spChg>
        <pc:spChg chg="add del">
          <ac:chgData name="israt.jahan237@gmail.com" userId="5e9360b243bba00a" providerId="LiveId" clId="{F9706632-0532-B349-A8E6-A6CC692F69CF}" dt="2021-12-01T21:24:48.360" v="2500" actId="26606"/>
          <ac:spMkLst>
            <pc:docMk/>
            <pc:sldMk cId="2256357536" sldId="272"/>
            <ac:spMk id="105" creationId="{508BEF50-7B1E-49A4-BC19-5F4F1D755E64}"/>
          </ac:spMkLst>
        </pc:spChg>
        <pc:spChg chg="add del">
          <ac:chgData name="israt.jahan237@gmail.com" userId="5e9360b243bba00a" providerId="LiveId" clId="{F9706632-0532-B349-A8E6-A6CC692F69CF}" dt="2021-12-01T21:24:48.360" v="2500" actId="26606"/>
          <ac:spMkLst>
            <pc:docMk/>
            <pc:sldMk cId="2256357536" sldId="272"/>
            <ac:spMk id="106" creationId="{C5CB530E-515E-412C-9DF1-5F8FFBD6F383}"/>
          </ac:spMkLst>
        </pc:spChg>
        <pc:spChg chg="add del">
          <ac:chgData name="israt.jahan237@gmail.com" userId="5e9360b243bba00a" providerId="LiveId" clId="{F9706632-0532-B349-A8E6-A6CC692F69CF}" dt="2021-12-01T21:24:48.360" v="2500" actId="26606"/>
          <ac:spMkLst>
            <pc:docMk/>
            <pc:sldMk cId="2256357536" sldId="272"/>
            <ac:spMk id="107" creationId="{AEA7509D-F04F-40CB-A0B3-EEF16499CC9F}"/>
          </ac:spMkLst>
        </pc:spChg>
        <pc:spChg chg="add del">
          <ac:chgData name="israt.jahan237@gmail.com" userId="5e9360b243bba00a" providerId="LiveId" clId="{F9706632-0532-B349-A8E6-A6CC692F69CF}" dt="2021-12-01T21:24:48.360" v="2500" actId="26606"/>
          <ac:spMkLst>
            <pc:docMk/>
            <pc:sldMk cId="2256357536" sldId="272"/>
            <ac:spMk id="108" creationId="{C39ADB8F-D187-49D7-BDCF-C1B6DC727068}"/>
          </ac:spMkLst>
        </pc:spChg>
        <pc:spChg chg="add del">
          <ac:chgData name="israt.jahan237@gmail.com" userId="5e9360b243bba00a" providerId="LiveId" clId="{F9706632-0532-B349-A8E6-A6CC692F69CF}" dt="2021-12-01T21:24:48.360" v="2500" actId="26606"/>
          <ac:spMkLst>
            <pc:docMk/>
            <pc:sldMk cId="2256357536" sldId="272"/>
            <ac:spMk id="109" creationId="{712D4376-A578-4FF1-94FC-245E7A6A489F}"/>
          </ac:spMkLst>
        </pc:spChg>
        <pc:spChg chg="add del">
          <ac:chgData name="israt.jahan237@gmail.com" userId="5e9360b243bba00a" providerId="LiveId" clId="{F9706632-0532-B349-A8E6-A6CC692F69CF}" dt="2021-12-01T21:24:48.360" v="2500" actId="26606"/>
          <ac:spMkLst>
            <pc:docMk/>
            <pc:sldMk cId="2256357536" sldId="272"/>
            <ac:spMk id="110" creationId="{3FBAD350-5664-4811-A208-657FB882D350}"/>
          </ac:spMkLst>
        </pc:spChg>
        <pc:spChg chg="add del">
          <ac:chgData name="israt.jahan237@gmail.com" userId="5e9360b243bba00a" providerId="LiveId" clId="{F9706632-0532-B349-A8E6-A6CC692F69CF}" dt="2021-12-01T21:24:48.792" v="2502" actId="26606"/>
          <ac:spMkLst>
            <pc:docMk/>
            <pc:sldMk cId="2256357536" sldId="272"/>
            <ac:spMk id="113" creationId="{4E1BEB12-92AF-4445-98AD-4C7756E7C93B}"/>
          </ac:spMkLst>
        </pc:spChg>
        <pc:spChg chg="add del">
          <ac:chgData name="israt.jahan237@gmail.com" userId="5e9360b243bba00a" providerId="LiveId" clId="{F9706632-0532-B349-A8E6-A6CC692F69CF}" dt="2021-12-01T21:24:48.792" v="2502" actId="26606"/>
          <ac:spMkLst>
            <pc:docMk/>
            <pc:sldMk cId="2256357536" sldId="272"/>
            <ac:spMk id="114" creationId="{D0522C2C-7B5C-48A7-A969-03941E5D2E76}"/>
          </ac:spMkLst>
        </pc:spChg>
        <pc:spChg chg="add del">
          <ac:chgData name="israt.jahan237@gmail.com" userId="5e9360b243bba00a" providerId="LiveId" clId="{F9706632-0532-B349-A8E6-A6CC692F69CF}" dt="2021-12-01T21:24:48.792" v="2502" actId="26606"/>
          <ac:spMkLst>
            <pc:docMk/>
            <pc:sldMk cId="2256357536" sldId="272"/>
            <ac:spMk id="115" creationId="{9C682A1A-5B2D-4111-BBD6-620165633E5B}"/>
          </ac:spMkLst>
        </pc:spChg>
        <pc:spChg chg="add del">
          <ac:chgData name="israt.jahan237@gmail.com" userId="5e9360b243bba00a" providerId="LiveId" clId="{F9706632-0532-B349-A8E6-A6CC692F69CF}" dt="2021-12-01T21:24:48.792" v="2502" actId="26606"/>
          <ac:spMkLst>
            <pc:docMk/>
            <pc:sldMk cId="2256357536" sldId="272"/>
            <ac:spMk id="116" creationId="{D6EE29F2-D77F-4BD0-A20B-334D316A1C9D}"/>
          </ac:spMkLst>
        </pc:spChg>
        <pc:spChg chg="add del">
          <ac:chgData name="israt.jahan237@gmail.com" userId="5e9360b243bba00a" providerId="LiveId" clId="{F9706632-0532-B349-A8E6-A6CC692F69CF}" dt="2021-12-01T21:24:48.792" v="2502" actId="26606"/>
          <ac:spMkLst>
            <pc:docMk/>
            <pc:sldMk cId="2256357536" sldId="272"/>
            <ac:spMk id="117" creationId="{22D09ED2-868F-42C6-866E-F92E0CEF314F}"/>
          </ac:spMkLst>
        </pc:spChg>
        <pc:spChg chg="add del">
          <ac:chgData name="israt.jahan237@gmail.com" userId="5e9360b243bba00a" providerId="LiveId" clId="{F9706632-0532-B349-A8E6-A6CC692F69CF}" dt="2021-12-01T21:24:49.270" v="2504" actId="26606"/>
          <ac:spMkLst>
            <pc:docMk/>
            <pc:sldMk cId="2256357536" sldId="272"/>
            <ac:spMk id="119" creationId="{907EF6B7-1338-4443-8C46-6A318D952DFD}"/>
          </ac:spMkLst>
        </pc:spChg>
        <pc:spChg chg="add del">
          <ac:chgData name="israt.jahan237@gmail.com" userId="5e9360b243bba00a" providerId="LiveId" clId="{F9706632-0532-B349-A8E6-A6CC692F69CF}" dt="2021-12-01T21:24:49.270" v="2504" actId="26606"/>
          <ac:spMkLst>
            <pc:docMk/>
            <pc:sldMk cId="2256357536" sldId="272"/>
            <ac:spMk id="120" creationId="{DAAE4CDD-124C-4DCF-9584-B6033B545DD5}"/>
          </ac:spMkLst>
        </pc:spChg>
        <pc:spChg chg="add del">
          <ac:chgData name="israt.jahan237@gmail.com" userId="5e9360b243bba00a" providerId="LiveId" clId="{F9706632-0532-B349-A8E6-A6CC692F69CF}" dt="2021-12-01T21:24:49.270" v="2504" actId="26606"/>
          <ac:spMkLst>
            <pc:docMk/>
            <pc:sldMk cId="2256357536" sldId="272"/>
            <ac:spMk id="121" creationId="{081E4A58-353D-44AE-B2FC-2A74E2E400F7}"/>
          </ac:spMkLst>
        </pc:spChg>
        <pc:spChg chg="add del">
          <ac:chgData name="israt.jahan237@gmail.com" userId="5e9360b243bba00a" providerId="LiveId" clId="{F9706632-0532-B349-A8E6-A6CC692F69CF}" dt="2021-12-01T21:24:49.919" v="2506" actId="26606"/>
          <ac:spMkLst>
            <pc:docMk/>
            <pc:sldMk cId="2256357536" sldId="272"/>
            <ac:spMk id="123" creationId="{71B2258F-86CA-4D4D-8270-BC05FCDEBFB3}"/>
          </ac:spMkLst>
        </pc:spChg>
        <pc:spChg chg="add del">
          <ac:chgData name="israt.jahan237@gmail.com" userId="5e9360b243bba00a" providerId="LiveId" clId="{F9706632-0532-B349-A8E6-A6CC692F69CF}" dt="2021-12-01T21:24:50.677" v="2508" actId="26606"/>
          <ac:spMkLst>
            <pc:docMk/>
            <pc:sldMk cId="2256357536" sldId="272"/>
            <ac:spMk id="126" creationId="{71B2258F-86CA-4D4D-8270-BC05FCDEBFB3}"/>
          </ac:spMkLst>
        </pc:spChg>
        <pc:spChg chg="add del">
          <ac:chgData name="israt.jahan237@gmail.com" userId="5e9360b243bba00a" providerId="LiveId" clId="{F9706632-0532-B349-A8E6-A6CC692F69CF}" dt="2021-12-01T21:24:51.942" v="2510" actId="26606"/>
          <ac:spMkLst>
            <pc:docMk/>
            <pc:sldMk cId="2256357536" sldId="272"/>
            <ac:spMk id="129" creationId="{C1DD1A8A-57D5-4A81-AD04-532B043C5611}"/>
          </ac:spMkLst>
        </pc:spChg>
        <pc:spChg chg="add del">
          <ac:chgData name="israt.jahan237@gmail.com" userId="5e9360b243bba00a" providerId="LiveId" clId="{F9706632-0532-B349-A8E6-A6CC692F69CF}" dt="2021-12-01T21:24:51.942" v="2510" actId="26606"/>
          <ac:spMkLst>
            <pc:docMk/>
            <pc:sldMk cId="2256357536" sldId="272"/>
            <ac:spMk id="131" creationId="{007891EC-4501-44ED-A8C8-B11B6DB767AB}"/>
          </ac:spMkLst>
        </pc:spChg>
        <pc:spChg chg="add del">
          <ac:chgData name="israt.jahan237@gmail.com" userId="5e9360b243bba00a" providerId="LiveId" clId="{F9706632-0532-B349-A8E6-A6CC692F69CF}" dt="2021-12-01T21:24:54.881" v="2512" actId="26606"/>
          <ac:spMkLst>
            <pc:docMk/>
            <pc:sldMk cId="2256357536" sldId="272"/>
            <ac:spMk id="133" creationId="{C1DD1A8A-57D5-4A81-AD04-532B043C5611}"/>
          </ac:spMkLst>
        </pc:spChg>
        <pc:spChg chg="add del">
          <ac:chgData name="israt.jahan237@gmail.com" userId="5e9360b243bba00a" providerId="LiveId" clId="{F9706632-0532-B349-A8E6-A6CC692F69CF}" dt="2021-12-01T21:24:54.881" v="2512" actId="26606"/>
          <ac:spMkLst>
            <pc:docMk/>
            <pc:sldMk cId="2256357536" sldId="272"/>
            <ac:spMk id="135" creationId="{007891EC-4501-44ED-A8C8-B11B6DB767AB}"/>
          </ac:spMkLst>
        </pc:spChg>
        <pc:spChg chg="add del">
          <ac:chgData name="israt.jahan237@gmail.com" userId="5e9360b243bba00a" providerId="LiveId" clId="{F9706632-0532-B349-A8E6-A6CC692F69CF}" dt="2021-12-01T21:24:56.283" v="2514" actId="26606"/>
          <ac:spMkLst>
            <pc:docMk/>
            <pc:sldMk cId="2256357536" sldId="272"/>
            <ac:spMk id="137" creationId="{C1DD1A8A-57D5-4A81-AD04-532B043C5611}"/>
          </ac:spMkLst>
        </pc:spChg>
        <pc:spChg chg="add del">
          <ac:chgData name="israt.jahan237@gmail.com" userId="5e9360b243bba00a" providerId="LiveId" clId="{F9706632-0532-B349-A8E6-A6CC692F69CF}" dt="2021-12-01T21:24:56.283" v="2514" actId="26606"/>
          <ac:spMkLst>
            <pc:docMk/>
            <pc:sldMk cId="2256357536" sldId="272"/>
            <ac:spMk id="139" creationId="{007891EC-4501-44ED-A8C8-B11B6DB767AB}"/>
          </ac:spMkLst>
        </pc:spChg>
        <pc:spChg chg="add del">
          <ac:chgData name="israt.jahan237@gmail.com" userId="5e9360b243bba00a" providerId="LiveId" clId="{F9706632-0532-B349-A8E6-A6CC692F69CF}" dt="2021-12-01T21:25:46.667" v="2553" actId="26606"/>
          <ac:spMkLst>
            <pc:docMk/>
            <pc:sldMk cId="2256357536" sldId="272"/>
            <ac:spMk id="141" creationId="{C1DD1A8A-57D5-4A81-AD04-532B043C5611}"/>
          </ac:spMkLst>
        </pc:spChg>
        <pc:spChg chg="add del">
          <ac:chgData name="israt.jahan237@gmail.com" userId="5e9360b243bba00a" providerId="LiveId" clId="{F9706632-0532-B349-A8E6-A6CC692F69CF}" dt="2021-12-01T21:25:46.667" v="2553" actId="26606"/>
          <ac:spMkLst>
            <pc:docMk/>
            <pc:sldMk cId="2256357536" sldId="272"/>
            <ac:spMk id="143" creationId="{007891EC-4501-44ED-A8C8-B11B6DB767AB}"/>
          </ac:spMkLst>
        </pc:spChg>
        <pc:spChg chg="add del">
          <ac:chgData name="israt.jahan237@gmail.com" userId="5e9360b243bba00a" providerId="LiveId" clId="{F9706632-0532-B349-A8E6-A6CC692F69CF}" dt="2021-12-01T21:25:34.318" v="2524" actId="26606"/>
          <ac:spMkLst>
            <pc:docMk/>
            <pc:sldMk cId="2256357536" sldId="272"/>
            <ac:spMk id="145" creationId="{E49CC64F-7275-4E33-961B-0C5CDC439875}"/>
          </ac:spMkLst>
        </pc:spChg>
        <pc:spChg chg="add del">
          <ac:chgData name="israt.jahan237@gmail.com" userId="5e9360b243bba00a" providerId="LiveId" clId="{F9706632-0532-B349-A8E6-A6CC692F69CF}" dt="2021-12-01T21:25:36.022" v="2526" actId="26606"/>
          <ac:spMkLst>
            <pc:docMk/>
            <pc:sldMk cId="2256357536" sldId="272"/>
            <ac:spMk id="147" creationId="{06DA9DF9-31F7-4056-B42E-878CC92417B8}"/>
          </ac:spMkLst>
        </pc:spChg>
        <pc:spChg chg="add del">
          <ac:chgData name="israt.jahan237@gmail.com" userId="5e9360b243bba00a" providerId="LiveId" clId="{F9706632-0532-B349-A8E6-A6CC692F69CF}" dt="2021-12-01T21:25:36.474" v="2528" actId="26606"/>
          <ac:spMkLst>
            <pc:docMk/>
            <pc:sldMk cId="2256357536" sldId="272"/>
            <ac:spMk id="149" creationId="{6F828D28-8E09-41CC-8229-3070B5467A96}"/>
          </ac:spMkLst>
        </pc:spChg>
        <pc:spChg chg="add del">
          <ac:chgData name="israt.jahan237@gmail.com" userId="5e9360b243bba00a" providerId="LiveId" clId="{F9706632-0532-B349-A8E6-A6CC692F69CF}" dt="2021-12-01T21:25:36.474" v="2528" actId="26606"/>
          <ac:spMkLst>
            <pc:docMk/>
            <pc:sldMk cId="2256357536" sldId="272"/>
            <ac:spMk id="150" creationId="{D5B012D8-7F27-4758-9AC6-C889B154BD73}"/>
          </ac:spMkLst>
        </pc:spChg>
        <pc:spChg chg="add del">
          <ac:chgData name="israt.jahan237@gmail.com" userId="5e9360b243bba00a" providerId="LiveId" clId="{F9706632-0532-B349-A8E6-A6CC692F69CF}" dt="2021-12-01T21:25:36.474" v="2528" actId="26606"/>
          <ac:spMkLst>
            <pc:docMk/>
            <pc:sldMk cId="2256357536" sldId="272"/>
            <ac:spMk id="151" creationId="{4063B759-00FC-46D1-9898-8E8625268FAF}"/>
          </ac:spMkLst>
        </pc:spChg>
        <pc:spChg chg="add del">
          <ac:chgData name="israt.jahan237@gmail.com" userId="5e9360b243bba00a" providerId="LiveId" clId="{F9706632-0532-B349-A8E6-A6CC692F69CF}" dt="2021-12-01T21:25:37.261" v="2530" actId="26606"/>
          <ac:spMkLst>
            <pc:docMk/>
            <pc:sldMk cId="2256357536" sldId="272"/>
            <ac:spMk id="153" creationId="{C5E6CFF1-2F42-4E10-9A97-F116F46F53FE}"/>
          </ac:spMkLst>
        </pc:spChg>
        <pc:spChg chg="add del">
          <ac:chgData name="israt.jahan237@gmail.com" userId="5e9360b243bba00a" providerId="LiveId" clId="{F9706632-0532-B349-A8E6-A6CC692F69CF}" dt="2021-12-01T21:25:38.046" v="2532" actId="26606"/>
          <ac:spMkLst>
            <pc:docMk/>
            <pc:sldMk cId="2256357536" sldId="272"/>
            <ac:spMk id="156" creationId="{E8A8EAB8-D2FF-444D-B34B-7D32F106AD0E}"/>
          </ac:spMkLst>
        </pc:spChg>
        <pc:spChg chg="add del">
          <ac:chgData name="israt.jahan237@gmail.com" userId="5e9360b243bba00a" providerId="LiveId" clId="{F9706632-0532-B349-A8E6-A6CC692F69CF}" dt="2021-12-01T21:25:39.219" v="2534" actId="26606"/>
          <ac:spMkLst>
            <pc:docMk/>
            <pc:sldMk cId="2256357536" sldId="272"/>
            <ac:spMk id="160" creationId="{A7AE9375-4664-4DB2-922D-2782A6E439AC}"/>
          </ac:spMkLst>
        </pc:spChg>
        <pc:spChg chg="add del">
          <ac:chgData name="israt.jahan237@gmail.com" userId="5e9360b243bba00a" providerId="LiveId" clId="{F9706632-0532-B349-A8E6-A6CC692F69CF}" dt="2021-12-01T21:25:39.422" v="2536" actId="26606"/>
          <ac:spMkLst>
            <pc:docMk/>
            <pc:sldMk cId="2256357536" sldId="272"/>
            <ac:spMk id="164" creationId="{E8A8EAB8-D2FF-444D-B34B-7D32F106AD0E}"/>
          </ac:spMkLst>
        </pc:spChg>
        <pc:spChg chg="add del">
          <ac:chgData name="israt.jahan237@gmail.com" userId="5e9360b243bba00a" providerId="LiveId" clId="{F9706632-0532-B349-A8E6-A6CC692F69CF}" dt="2021-12-01T21:25:39.666" v="2538" actId="26606"/>
          <ac:spMkLst>
            <pc:docMk/>
            <pc:sldMk cId="2256357536" sldId="272"/>
            <ac:spMk id="168" creationId="{C5E6CFF1-2F42-4E10-9A97-F116F46F53FE}"/>
          </ac:spMkLst>
        </pc:spChg>
        <pc:spChg chg="add del">
          <ac:chgData name="israt.jahan237@gmail.com" userId="5e9360b243bba00a" providerId="LiveId" clId="{F9706632-0532-B349-A8E6-A6CC692F69CF}" dt="2021-12-01T21:25:40.256" v="2540" actId="26606"/>
          <ac:spMkLst>
            <pc:docMk/>
            <pc:sldMk cId="2256357536" sldId="272"/>
            <ac:spMk id="171" creationId="{6F828D28-8E09-41CC-8229-3070B5467A96}"/>
          </ac:spMkLst>
        </pc:spChg>
        <pc:spChg chg="add del">
          <ac:chgData name="israt.jahan237@gmail.com" userId="5e9360b243bba00a" providerId="LiveId" clId="{F9706632-0532-B349-A8E6-A6CC692F69CF}" dt="2021-12-01T21:25:40.256" v="2540" actId="26606"/>
          <ac:spMkLst>
            <pc:docMk/>
            <pc:sldMk cId="2256357536" sldId="272"/>
            <ac:spMk id="172" creationId="{D5B012D8-7F27-4758-9AC6-C889B154BD73}"/>
          </ac:spMkLst>
        </pc:spChg>
        <pc:spChg chg="add del">
          <ac:chgData name="israt.jahan237@gmail.com" userId="5e9360b243bba00a" providerId="LiveId" clId="{F9706632-0532-B349-A8E6-A6CC692F69CF}" dt="2021-12-01T21:25:40.256" v="2540" actId="26606"/>
          <ac:spMkLst>
            <pc:docMk/>
            <pc:sldMk cId="2256357536" sldId="272"/>
            <ac:spMk id="173" creationId="{4063B759-00FC-46D1-9898-8E8625268FAF}"/>
          </ac:spMkLst>
        </pc:spChg>
        <pc:spChg chg="add del">
          <ac:chgData name="israt.jahan237@gmail.com" userId="5e9360b243bba00a" providerId="LiveId" clId="{F9706632-0532-B349-A8E6-A6CC692F69CF}" dt="2021-12-01T21:25:40.921" v="2542" actId="26606"/>
          <ac:spMkLst>
            <pc:docMk/>
            <pc:sldMk cId="2256357536" sldId="272"/>
            <ac:spMk id="175" creationId="{06DA9DF9-31F7-4056-B42E-878CC92417B8}"/>
          </ac:spMkLst>
        </pc:spChg>
        <pc:spChg chg="add del">
          <ac:chgData name="israt.jahan237@gmail.com" userId="5e9360b243bba00a" providerId="LiveId" clId="{F9706632-0532-B349-A8E6-A6CC692F69CF}" dt="2021-12-01T21:25:41.425" v="2544" actId="26606"/>
          <ac:spMkLst>
            <pc:docMk/>
            <pc:sldMk cId="2256357536" sldId="272"/>
            <ac:spMk id="177" creationId="{657F69E0-C4B0-4BEC-A689-4F8D877F05D4}"/>
          </ac:spMkLst>
        </pc:spChg>
        <pc:spChg chg="add del">
          <ac:chgData name="israt.jahan237@gmail.com" userId="5e9360b243bba00a" providerId="LiveId" clId="{F9706632-0532-B349-A8E6-A6CC692F69CF}" dt="2021-12-01T21:25:41.425" v="2544" actId="26606"/>
          <ac:spMkLst>
            <pc:docMk/>
            <pc:sldMk cId="2256357536" sldId="272"/>
            <ac:spMk id="178" creationId="{9F6380B4-6A1C-481E-8408-B4E6C75B9B81}"/>
          </ac:spMkLst>
        </pc:spChg>
        <pc:spChg chg="add del">
          <ac:chgData name="israt.jahan237@gmail.com" userId="5e9360b243bba00a" providerId="LiveId" clId="{F9706632-0532-B349-A8E6-A6CC692F69CF}" dt="2021-12-01T21:25:41.996" v="2546" actId="26606"/>
          <ac:spMkLst>
            <pc:docMk/>
            <pc:sldMk cId="2256357536" sldId="272"/>
            <ac:spMk id="180" creationId="{E49CC64F-7275-4E33-961B-0C5CDC439875}"/>
          </ac:spMkLst>
        </pc:spChg>
        <pc:spChg chg="add del">
          <ac:chgData name="israt.jahan237@gmail.com" userId="5e9360b243bba00a" providerId="LiveId" clId="{F9706632-0532-B349-A8E6-A6CC692F69CF}" dt="2021-12-01T21:25:42.341" v="2548" actId="26606"/>
          <ac:spMkLst>
            <pc:docMk/>
            <pc:sldMk cId="2256357536" sldId="272"/>
            <ac:spMk id="182" creationId="{657F69E0-C4B0-4BEC-A689-4F8D877F05D4}"/>
          </ac:spMkLst>
        </pc:spChg>
        <pc:spChg chg="add del">
          <ac:chgData name="israt.jahan237@gmail.com" userId="5e9360b243bba00a" providerId="LiveId" clId="{F9706632-0532-B349-A8E6-A6CC692F69CF}" dt="2021-12-01T21:25:42.341" v="2548" actId="26606"/>
          <ac:spMkLst>
            <pc:docMk/>
            <pc:sldMk cId="2256357536" sldId="272"/>
            <ac:spMk id="183" creationId="{9F6380B4-6A1C-481E-8408-B4E6C75B9B81}"/>
          </ac:spMkLst>
        </pc:spChg>
        <pc:spChg chg="add del">
          <ac:chgData name="israt.jahan237@gmail.com" userId="5e9360b243bba00a" providerId="LiveId" clId="{F9706632-0532-B349-A8E6-A6CC692F69CF}" dt="2021-12-01T21:25:42.827" v="2550" actId="26606"/>
          <ac:spMkLst>
            <pc:docMk/>
            <pc:sldMk cId="2256357536" sldId="272"/>
            <ac:spMk id="185" creationId="{06DA9DF9-31F7-4056-B42E-878CC92417B8}"/>
          </ac:spMkLst>
        </pc:spChg>
        <pc:spChg chg="add del">
          <ac:chgData name="israt.jahan237@gmail.com" userId="5e9360b243bba00a" providerId="LiveId" clId="{F9706632-0532-B349-A8E6-A6CC692F69CF}" dt="2021-12-01T21:25:46.652" v="2552" actId="26606"/>
          <ac:spMkLst>
            <pc:docMk/>
            <pc:sldMk cId="2256357536" sldId="272"/>
            <ac:spMk id="187" creationId="{6F828D28-8E09-41CC-8229-3070B5467A96}"/>
          </ac:spMkLst>
        </pc:spChg>
        <pc:spChg chg="add del">
          <ac:chgData name="israt.jahan237@gmail.com" userId="5e9360b243bba00a" providerId="LiveId" clId="{F9706632-0532-B349-A8E6-A6CC692F69CF}" dt="2021-12-01T21:25:46.652" v="2552" actId="26606"/>
          <ac:spMkLst>
            <pc:docMk/>
            <pc:sldMk cId="2256357536" sldId="272"/>
            <ac:spMk id="188" creationId="{D5B012D8-7F27-4758-9AC6-C889B154BD73}"/>
          </ac:spMkLst>
        </pc:spChg>
        <pc:spChg chg="add del">
          <ac:chgData name="israt.jahan237@gmail.com" userId="5e9360b243bba00a" providerId="LiveId" clId="{F9706632-0532-B349-A8E6-A6CC692F69CF}" dt="2021-12-01T21:25:46.652" v="2552" actId="26606"/>
          <ac:spMkLst>
            <pc:docMk/>
            <pc:sldMk cId="2256357536" sldId="272"/>
            <ac:spMk id="189" creationId="{4063B759-00FC-46D1-9898-8E8625268FAF}"/>
          </ac:spMkLst>
        </pc:spChg>
        <pc:spChg chg="add">
          <ac:chgData name="israt.jahan237@gmail.com" userId="5e9360b243bba00a" providerId="LiveId" clId="{F9706632-0532-B349-A8E6-A6CC692F69CF}" dt="2021-12-01T21:25:46.667" v="2553" actId="26606"/>
          <ac:spMkLst>
            <pc:docMk/>
            <pc:sldMk cId="2256357536" sldId="272"/>
            <ac:spMk id="191" creationId="{E49CC64F-7275-4E33-961B-0C5CDC439875}"/>
          </ac:spMkLst>
        </pc:spChg>
        <pc:grpChg chg="add del">
          <ac:chgData name="israt.jahan237@gmail.com" userId="5e9360b243bba00a" providerId="LiveId" clId="{F9706632-0532-B349-A8E6-A6CC692F69CF}" dt="2021-12-01T21:24:21.898" v="2461" actId="26606"/>
          <ac:grpSpMkLst>
            <pc:docMk/>
            <pc:sldMk cId="2256357536" sldId="272"/>
            <ac:grpSpMk id="50" creationId="{93DC754C-7E09-422D-A8BB-AF632E90DFA2}"/>
          </ac:grpSpMkLst>
        </pc:grpChg>
        <pc:grpChg chg="add del">
          <ac:chgData name="israt.jahan237@gmail.com" userId="5e9360b243bba00a" providerId="LiveId" clId="{F9706632-0532-B349-A8E6-A6CC692F69CF}" dt="2021-12-01T21:24:21.898" v="2461" actId="26606"/>
          <ac:grpSpMkLst>
            <pc:docMk/>
            <pc:sldMk cId="2256357536" sldId="272"/>
            <ac:grpSpMk id="56" creationId="{3773FAF5-C452-4455-9411-D6AF5EBD4CA9}"/>
          </ac:grpSpMkLst>
        </pc:grpChg>
        <pc:picChg chg="add del">
          <ac:chgData name="israt.jahan237@gmail.com" userId="5e9360b243bba00a" providerId="LiveId" clId="{F9706632-0532-B349-A8E6-A6CC692F69CF}" dt="2021-12-01T21:24:16.954" v="2445" actId="26606"/>
          <ac:picMkLst>
            <pc:docMk/>
            <pc:sldMk cId="2256357536" sldId="272"/>
            <ac:picMk id="5" creationId="{679C7118-B046-4678-ACEA-8E36286D6FA0}"/>
          </ac:picMkLst>
        </pc:picChg>
        <pc:picChg chg="add del">
          <ac:chgData name="israt.jahan237@gmail.com" userId="5e9360b243bba00a" providerId="LiveId" clId="{F9706632-0532-B349-A8E6-A6CC692F69CF}" dt="2021-12-01T21:24:21.499" v="2453" actId="26606"/>
          <ac:picMkLst>
            <pc:docMk/>
            <pc:sldMk cId="2256357536" sldId="272"/>
            <ac:picMk id="7" creationId="{F1A0C32C-2F18-4B97-AD9C-3BD9B6D85673}"/>
          </ac:picMkLst>
        </pc:picChg>
        <pc:picChg chg="add del">
          <ac:chgData name="israt.jahan237@gmail.com" userId="5e9360b243bba00a" providerId="LiveId" clId="{F9706632-0532-B349-A8E6-A6CC692F69CF}" dt="2021-12-01T21:24:17.696" v="2447" actId="26606"/>
          <ac:picMkLst>
            <pc:docMk/>
            <pc:sldMk cId="2256357536" sldId="272"/>
            <ac:picMk id="14" creationId="{282446B3-4DA5-4647-AA49-369B49FADAB9}"/>
          </ac:picMkLst>
        </pc:picChg>
        <pc:picChg chg="add del">
          <ac:chgData name="israt.jahan237@gmail.com" userId="5e9360b243bba00a" providerId="LiveId" clId="{F9706632-0532-B349-A8E6-A6CC692F69CF}" dt="2021-12-01T21:24:40.057" v="2480" actId="26606"/>
          <ac:picMkLst>
            <pc:docMk/>
            <pc:sldMk cId="2256357536" sldId="272"/>
            <ac:picMk id="15" creationId="{C3864DF7-7A2F-4F77-98E6-20BE91A669DC}"/>
          </ac:picMkLst>
        </pc:picChg>
        <pc:picChg chg="add del">
          <ac:chgData name="israt.jahan237@gmail.com" userId="5e9360b243bba00a" providerId="LiveId" clId="{F9706632-0532-B349-A8E6-A6CC692F69CF}" dt="2021-12-01T21:24:41.257" v="2482" actId="26606"/>
          <ac:picMkLst>
            <pc:docMk/>
            <pc:sldMk cId="2256357536" sldId="272"/>
            <ac:picMk id="25" creationId="{9B0C9C60-3406-49CD-AD13-22AFC6378322}"/>
          </ac:picMkLst>
        </pc:picChg>
        <pc:picChg chg="add del">
          <ac:chgData name="israt.jahan237@gmail.com" userId="5e9360b243bba00a" providerId="LiveId" clId="{F9706632-0532-B349-A8E6-A6CC692F69CF}" dt="2021-12-01T21:24:21.808" v="2459" actId="26606"/>
          <ac:picMkLst>
            <pc:docMk/>
            <pc:sldMk cId="2256357536" sldId="272"/>
            <ac:picMk id="41" creationId="{B01A6F03-171F-40B2-8B2C-A061B89241F6}"/>
          </ac:picMkLst>
        </pc:picChg>
        <pc:picChg chg="add del">
          <ac:chgData name="israt.jahan237@gmail.com" userId="5e9360b243bba00a" providerId="LiveId" clId="{F9706632-0532-B349-A8E6-A6CC692F69CF}" dt="2021-12-01T21:24:22.270" v="2467" actId="26606"/>
          <ac:picMkLst>
            <pc:docMk/>
            <pc:sldMk cId="2256357536" sldId="272"/>
            <ac:picMk id="73" creationId="{282446B3-4DA5-4647-AA49-369B49FADAB9}"/>
          </ac:picMkLst>
        </pc:picChg>
        <pc:picChg chg="add del">
          <ac:chgData name="israt.jahan237@gmail.com" userId="5e9360b243bba00a" providerId="LiveId" clId="{F9706632-0532-B349-A8E6-A6CC692F69CF}" dt="2021-12-01T21:24:27.420" v="2469" actId="26606"/>
          <ac:picMkLst>
            <pc:docMk/>
            <pc:sldMk cId="2256357536" sldId="272"/>
            <ac:picMk id="76" creationId="{679C7118-B046-4678-ACEA-8E36286D6FA0}"/>
          </ac:picMkLst>
        </pc:picChg>
        <pc:picChg chg="add del">
          <ac:chgData name="israt.jahan237@gmail.com" userId="5e9360b243bba00a" providerId="LiveId" clId="{F9706632-0532-B349-A8E6-A6CC692F69CF}" dt="2021-12-01T21:24:45.120" v="2492" actId="26606"/>
          <ac:picMkLst>
            <pc:docMk/>
            <pc:sldMk cId="2256357536" sldId="272"/>
            <ac:picMk id="89" creationId="{4CFA341C-9AA4-435A-96B7-4D1A955BE041}"/>
          </ac:picMkLst>
        </pc:picChg>
        <pc:picChg chg="add del">
          <ac:chgData name="israt.jahan237@gmail.com" userId="5e9360b243bba00a" providerId="LiveId" clId="{F9706632-0532-B349-A8E6-A6CC692F69CF}" dt="2021-12-01T21:24:45.120" v="2492" actId="26606"/>
          <ac:picMkLst>
            <pc:docMk/>
            <pc:sldMk cId="2256357536" sldId="272"/>
            <ac:picMk id="90" creationId="{60A1F23C-B94A-4A43-9C2E-14F52C825063}"/>
          </ac:picMkLst>
        </pc:picChg>
        <pc:picChg chg="add del">
          <ac:chgData name="israt.jahan237@gmail.com" userId="5e9360b243bba00a" providerId="LiveId" clId="{F9706632-0532-B349-A8E6-A6CC692F69CF}" dt="2021-12-01T21:24:46.901" v="2494" actId="26606"/>
          <ac:picMkLst>
            <pc:docMk/>
            <pc:sldMk cId="2256357536" sldId="272"/>
            <ac:picMk id="93" creationId="{E3343EA1-0B48-4C7A-B807-B74A0B64C12F}"/>
          </ac:picMkLst>
        </pc:picChg>
        <pc:picChg chg="add del">
          <ac:chgData name="israt.jahan237@gmail.com" userId="5e9360b243bba00a" providerId="LiveId" clId="{F9706632-0532-B349-A8E6-A6CC692F69CF}" dt="2021-12-01T21:24:46.901" v="2494" actId="26606"/>
          <ac:picMkLst>
            <pc:docMk/>
            <pc:sldMk cId="2256357536" sldId="272"/>
            <ac:picMk id="94" creationId="{998D3A67-9ECA-41D8-B258-C5A1BB0843FF}"/>
          </ac:picMkLst>
        </pc:picChg>
        <pc:picChg chg="add del">
          <ac:chgData name="israt.jahan237@gmail.com" userId="5e9360b243bba00a" providerId="LiveId" clId="{F9706632-0532-B349-A8E6-A6CC692F69CF}" dt="2021-12-01T21:24:47.648" v="2496" actId="26606"/>
          <ac:picMkLst>
            <pc:docMk/>
            <pc:sldMk cId="2256357536" sldId="272"/>
            <ac:picMk id="97" creationId="{4CFA341C-9AA4-435A-96B7-4D1A955BE041}"/>
          </ac:picMkLst>
        </pc:picChg>
        <pc:picChg chg="add del">
          <ac:chgData name="israt.jahan237@gmail.com" userId="5e9360b243bba00a" providerId="LiveId" clId="{F9706632-0532-B349-A8E6-A6CC692F69CF}" dt="2021-12-01T21:24:47.648" v="2496" actId="26606"/>
          <ac:picMkLst>
            <pc:docMk/>
            <pc:sldMk cId="2256357536" sldId="272"/>
            <ac:picMk id="98" creationId="{60A1F23C-B94A-4A43-9C2E-14F52C825063}"/>
          </ac:picMkLst>
        </pc:picChg>
        <pc:picChg chg="add del">
          <ac:chgData name="israt.jahan237@gmail.com" userId="5e9360b243bba00a" providerId="LiveId" clId="{F9706632-0532-B349-A8E6-A6CC692F69CF}" dt="2021-12-01T21:24:49.919" v="2506" actId="26606"/>
          <ac:picMkLst>
            <pc:docMk/>
            <pc:sldMk cId="2256357536" sldId="272"/>
            <ac:picMk id="124" creationId="{9B0C9C60-3406-49CD-AD13-22AFC6378322}"/>
          </ac:picMkLst>
        </pc:picChg>
        <pc:picChg chg="add del">
          <ac:chgData name="israt.jahan237@gmail.com" userId="5e9360b243bba00a" providerId="LiveId" clId="{F9706632-0532-B349-A8E6-A6CC692F69CF}" dt="2021-12-01T21:24:50.677" v="2508" actId="26606"/>
          <ac:picMkLst>
            <pc:docMk/>
            <pc:sldMk cId="2256357536" sldId="272"/>
            <ac:picMk id="127" creationId="{C3864DF7-7A2F-4F77-98E6-20BE91A669DC}"/>
          </ac:picMkLst>
        </pc:picChg>
        <pc:picChg chg="add del">
          <ac:chgData name="israt.jahan237@gmail.com" userId="5e9360b243bba00a" providerId="LiveId" clId="{F9706632-0532-B349-A8E6-A6CC692F69CF}" dt="2021-12-01T21:24:51.942" v="2510" actId="26606"/>
          <ac:picMkLst>
            <pc:docMk/>
            <pc:sldMk cId="2256357536" sldId="272"/>
            <ac:picMk id="130" creationId="{496F358E-ACF5-4849-A6A4-9CD8CAB6E072}"/>
          </ac:picMkLst>
        </pc:picChg>
        <pc:picChg chg="add del">
          <ac:chgData name="israt.jahan237@gmail.com" userId="5e9360b243bba00a" providerId="LiveId" clId="{F9706632-0532-B349-A8E6-A6CC692F69CF}" dt="2021-12-01T21:24:54.881" v="2512" actId="26606"/>
          <ac:picMkLst>
            <pc:docMk/>
            <pc:sldMk cId="2256357536" sldId="272"/>
            <ac:picMk id="134" creationId="{78EAE6C7-E012-46F6-B5CC-8E1FFF78B735}"/>
          </ac:picMkLst>
        </pc:picChg>
        <pc:picChg chg="add del">
          <ac:chgData name="israt.jahan237@gmail.com" userId="5e9360b243bba00a" providerId="LiveId" clId="{F9706632-0532-B349-A8E6-A6CC692F69CF}" dt="2021-12-01T21:24:56.283" v="2514" actId="26606"/>
          <ac:picMkLst>
            <pc:docMk/>
            <pc:sldMk cId="2256357536" sldId="272"/>
            <ac:picMk id="138" creationId="{496F358E-ACF5-4849-A6A4-9CD8CAB6E072}"/>
          </ac:picMkLst>
        </pc:picChg>
        <pc:picChg chg="add mod ord">
          <ac:chgData name="israt.jahan237@gmail.com" userId="5e9360b243bba00a" providerId="LiveId" clId="{F9706632-0532-B349-A8E6-A6CC692F69CF}" dt="2021-12-01T21:25:46.667" v="2553" actId="26606"/>
          <ac:picMkLst>
            <pc:docMk/>
            <pc:sldMk cId="2256357536" sldId="272"/>
            <ac:picMk id="142" creationId="{78EAE6C7-E012-46F6-B5CC-8E1FFF78B735}"/>
          </ac:picMkLst>
        </pc:picChg>
        <pc:cxnChg chg="add del">
          <ac:chgData name="israt.jahan237@gmail.com" userId="5e9360b243bba00a" providerId="LiveId" clId="{F9706632-0532-B349-A8E6-A6CC692F69CF}" dt="2021-12-01T21:24:18.398" v="2449" actId="26606"/>
          <ac:cxnSpMkLst>
            <pc:docMk/>
            <pc:sldMk cId="2256357536" sldId="272"/>
            <ac:cxnSpMk id="10" creationId="{067633D1-6EE6-4118-B9F0-B363477BEE7A}"/>
          </ac:cxnSpMkLst>
        </pc:cxnChg>
        <pc:cxnChg chg="add del">
          <ac:chgData name="israt.jahan237@gmail.com" userId="5e9360b243bba00a" providerId="LiveId" clId="{F9706632-0532-B349-A8E6-A6CC692F69CF}" dt="2021-12-01T21:24:18.398" v="2449" actId="26606"/>
          <ac:cxnSpMkLst>
            <pc:docMk/>
            <pc:sldMk cId="2256357536" sldId="272"/>
            <ac:cxnSpMk id="12" creationId="{4AD7FFC6-42A9-49CB-B5E9-B3F6B038331B}"/>
          </ac:cxnSpMkLst>
        </pc:cxnChg>
        <pc:cxnChg chg="add del">
          <ac:chgData name="israt.jahan237@gmail.com" userId="5e9360b243bba00a" providerId="LiveId" clId="{F9706632-0532-B349-A8E6-A6CC692F69CF}" dt="2021-12-01T21:24:21.590" v="2455" actId="26606"/>
          <ac:cxnSpMkLst>
            <pc:docMk/>
            <pc:sldMk cId="2256357536" sldId="272"/>
            <ac:cxnSpMk id="27" creationId="{EE504C98-6397-41C1-A8D8-2D9C4ED307E0}"/>
          </ac:cxnSpMkLst>
        </pc:cxnChg>
        <pc:cxnChg chg="add del">
          <ac:chgData name="israt.jahan237@gmail.com" userId="5e9360b243bba00a" providerId="LiveId" clId="{F9706632-0532-B349-A8E6-A6CC692F69CF}" dt="2021-12-01T21:24:22.042" v="2465" actId="26606"/>
          <ac:cxnSpMkLst>
            <pc:docMk/>
            <pc:sldMk cId="2256357536" sldId="272"/>
            <ac:cxnSpMk id="68" creationId="{067633D1-6EE6-4118-B9F0-B363477BEE7A}"/>
          </ac:cxnSpMkLst>
        </pc:cxnChg>
        <pc:cxnChg chg="add del">
          <ac:chgData name="israt.jahan237@gmail.com" userId="5e9360b243bba00a" providerId="LiveId" clId="{F9706632-0532-B349-A8E6-A6CC692F69CF}" dt="2021-12-01T21:24:22.042" v="2465" actId="26606"/>
          <ac:cxnSpMkLst>
            <pc:docMk/>
            <pc:sldMk cId="2256357536" sldId="272"/>
            <ac:cxnSpMk id="69" creationId="{4AD7FFC6-42A9-49CB-B5E9-B3F6B038331B}"/>
          </ac:cxnSpMkLst>
        </pc:cxnChg>
        <pc:cxnChg chg="add del">
          <ac:chgData name="israt.jahan237@gmail.com" userId="5e9360b243bba00a" providerId="LiveId" clId="{F9706632-0532-B349-A8E6-A6CC692F69CF}" dt="2021-12-01T21:24:43.248" v="2488" actId="26606"/>
          <ac:cxnSpMkLst>
            <pc:docMk/>
            <pc:sldMk cId="2256357536" sldId="272"/>
            <ac:cxnSpMk id="82" creationId="{56020367-4FD5-4596-8E10-C5F095CD8DBF}"/>
          </ac:cxnSpMkLst>
        </pc:cxnChg>
        <pc:cxnChg chg="add del">
          <ac:chgData name="israt.jahan237@gmail.com" userId="5e9360b243bba00a" providerId="LiveId" clId="{F9706632-0532-B349-A8E6-A6CC692F69CF}" dt="2021-12-01T21:24:48.360" v="2500" actId="26606"/>
          <ac:cxnSpMkLst>
            <pc:docMk/>
            <pc:sldMk cId="2256357536" sldId="272"/>
            <ac:cxnSpMk id="111" creationId="{56020367-4FD5-4596-8E10-C5F095CD8DBF}"/>
          </ac:cxnSpMkLst>
        </pc:cxnChg>
        <pc:cxnChg chg="add del">
          <ac:chgData name="israt.jahan237@gmail.com" userId="5e9360b243bba00a" providerId="LiveId" clId="{F9706632-0532-B349-A8E6-A6CC692F69CF}" dt="2021-12-01T21:25:37.261" v="2530" actId="26606"/>
          <ac:cxnSpMkLst>
            <pc:docMk/>
            <pc:sldMk cId="2256357536" sldId="272"/>
            <ac:cxnSpMk id="154" creationId="{96A8629B-8289-498B-939B-1CA0C106182C}"/>
          </ac:cxnSpMkLst>
        </pc:cxnChg>
        <pc:cxnChg chg="add del">
          <ac:chgData name="israt.jahan237@gmail.com" userId="5e9360b243bba00a" providerId="LiveId" clId="{F9706632-0532-B349-A8E6-A6CC692F69CF}" dt="2021-12-01T21:25:38.046" v="2532" actId="26606"/>
          <ac:cxnSpMkLst>
            <pc:docMk/>
            <pc:sldMk cId="2256357536" sldId="272"/>
            <ac:cxnSpMk id="157" creationId="{EEA38897-7BA3-4408-8083-3235339C4A60}"/>
          </ac:cxnSpMkLst>
        </pc:cxnChg>
        <pc:cxnChg chg="add del">
          <ac:chgData name="israt.jahan237@gmail.com" userId="5e9360b243bba00a" providerId="LiveId" clId="{F9706632-0532-B349-A8E6-A6CC692F69CF}" dt="2021-12-01T21:25:38.046" v="2532" actId="26606"/>
          <ac:cxnSpMkLst>
            <pc:docMk/>
            <pc:sldMk cId="2256357536" sldId="272"/>
            <ac:cxnSpMk id="158" creationId="{F11AD06B-AB20-4097-8606-5DA00DBACE88}"/>
          </ac:cxnSpMkLst>
        </pc:cxnChg>
        <pc:cxnChg chg="add del">
          <ac:chgData name="israt.jahan237@gmail.com" userId="5e9360b243bba00a" providerId="LiveId" clId="{F9706632-0532-B349-A8E6-A6CC692F69CF}" dt="2021-12-01T21:25:39.219" v="2534" actId="26606"/>
          <ac:cxnSpMkLst>
            <pc:docMk/>
            <pc:sldMk cId="2256357536" sldId="272"/>
            <ac:cxnSpMk id="161" creationId="{EE504C98-6397-41C1-A8D8-2D9C4ED307E0}"/>
          </ac:cxnSpMkLst>
        </pc:cxnChg>
        <pc:cxnChg chg="add del">
          <ac:chgData name="israt.jahan237@gmail.com" userId="5e9360b243bba00a" providerId="LiveId" clId="{F9706632-0532-B349-A8E6-A6CC692F69CF}" dt="2021-12-01T21:25:39.219" v="2534" actId="26606"/>
          <ac:cxnSpMkLst>
            <pc:docMk/>
            <pc:sldMk cId="2256357536" sldId="272"/>
            <ac:cxnSpMk id="162" creationId="{B7188D9B-1674-419B-A379-D1632A7EC3A2}"/>
          </ac:cxnSpMkLst>
        </pc:cxnChg>
        <pc:cxnChg chg="add del">
          <ac:chgData name="israt.jahan237@gmail.com" userId="5e9360b243bba00a" providerId="LiveId" clId="{F9706632-0532-B349-A8E6-A6CC692F69CF}" dt="2021-12-01T21:25:39.422" v="2536" actId="26606"/>
          <ac:cxnSpMkLst>
            <pc:docMk/>
            <pc:sldMk cId="2256357536" sldId="272"/>
            <ac:cxnSpMk id="165" creationId="{EEA38897-7BA3-4408-8083-3235339C4A60}"/>
          </ac:cxnSpMkLst>
        </pc:cxnChg>
        <pc:cxnChg chg="add del">
          <ac:chgData name="israt.jahan237@gmail.com" userId="5e9360b243bba00a" providerId="LiveId" clId="{F9706632-0532-B349-A8E6-A6CC692F69CF}" dt="2021-12-01T21:25:39.422" v="2536" actId="26606"/>
          <ac:cxnSpMkLst>
            <pc:docMk/>
            <pc:sldMk cId="2256357536" sldId="272"/>
            <ac:cxnSpMk id="166" creationId="{F11AD06B-AB20-4097-8606-5DA00DBACE88}"/>
          </ac:cxnSpMkLst>
        </pc:cxnChg>
        <pc:cxnChg chg="add del">
          <ac:chgData name="israt.jahan237@gmail.com" userId="5e9360b243bba00a" providerId="LiveId" clId="{F9706632-0532-B349-A8E6-A6CC692F69CF}" dt="2021-12-01T21:25:39.666" v="2538" actId="26606"/>
          <ac:cxnSpMkLst>
            <pc:docMk/>
            <pc:sldMk cId="2256357536" sldId="272"/>
            <ac:cxnSpMk id="169" creationId="{96A8629B-8289-498B-939B-1CA0C106182C}"/>
          </ac:cxnSpMkLst>
        </pc:cxnChg>
      </pc:sldChg>
      <pc:sldChg chg="modSp add del mod">
        <pc:chgData name="israt.jahan237@gmail.com" userId="5e9360b243bba00a" providerId="LiveId" clId="{F9706632-0532-B349-A8E6-A6CC692F69CF}" dt="2021-12-01T21:34:12.717" v="2798" actId="2696"/>
        <pc:sldMkLst>
          <pc:docMk/>
          <pc:sldMk cId="1174853124" sldId="273"/>
        </pc:sldMkLst>
        <pc:spChg chg="mod">
          <ac:chgData name="israt.jahan237@gmail.com" userId="5e9360b243bba00a" providerId="LiveId" clId="{F9706632-0532-B349-A8E6-A6CC692F69CF}" dt="2021-12-01T21:27:53.677" v="2607" actId="20577"/>
          <ac:spMkLst>
            <pc:docMk/>
            <pc:sldMk cId="1174853124" sldId="273"/>
            <ac:spMk id="2" creationId="{68C7CB93-43E5-254D-8935-CA2D1BF9703E}"/>
          </ac:spMkLst>
        </pc:spChg>
        <pc:spChg chg="mod">
          <ac:chgData name="israt.jahan237@gmail.com" userId="5e9360b243bba00a" providerId="LiveId" clId="{F9706632-0532-B349-A8E6-A6CC692F69CF}" dt="2021-12-01T21:28:12.236" v="2623" actId="5793"/>
          <ac:spMkLst>
            <pc:docMk/>
            <pc:sldMk cId="1174853124" sldId="273"/>
            <ac:spMk id="3" creationId="{BA8774EF-CD71-774D-8D35-781ADEF769C9}"/>
          </ac:spMkLst>
        </pc:spChg>
      </pc:sldChg>
      <pc:sldChg chg="addSp delSp modSp add mod setBg delDesignElem">
        <pc:chgData name="israt.jahan237@gmail.com" userId="5e9360b243bba00a" providerId="LiveId" clId="{F9706632-0532-B349-A8E6-A6CC692F69CF}" dt="2021-12-02T11:26:40.137" v="3246"/>
        <pc:sldMkLst>
          <pc:docMk/>
          <pc:sldMk cId="2473938565" sldId="273"/>
        </pc:sldMkLst>
        <pc:spChg chg="mod">
          <ac:chgData name="israt.jahan237@gmail.com" userId="5e9360b243bba00a" providerId="LiveId" clId="{F9706632-0532-B349-A8E6-A6CC692F69CF}" dt="2021-12-02T11:19:24.715" v="3221" actId="26606"/>
          <ac:spMkLst>
            <pc:docMk/>
            <pc:sldMk cId="2473938565" sldId="273"/>
            <ac:spMk id="2" creationId="{CDFE5922-FEEA-C842-A10D-50A942DBF03F}"/>
          </ac:spMkLst>
        </pc:spChg>
        <pc:spChg chg="mod">
          <ac:chgData name="israt.jahan237@gmail.com" userId="5e9360b243bba00a" providerId="LiveId" clId="{F9706632-0532-B349-A8E6-A6CC692F69CF}" dt="2021-12-02T11:26:24.723" v="3240" actId="20578"/>
          <ac:spMkLst>
            <pc:docMk/>
            <pc:sldMk cId="2473938565" sldId="273"/>
            <ac:spMk id="3" creationId="{4A330911-CE4C-384A-AD6C-8D4A303F065A}"/>
          </ac:spMkLst>
        </pc:spChg>
        <pc:spChg chg="add del mod">
          <ac:chgData name="israt.jahan237@gmail.com" userId="5e9360b243bba00a" providerId="LiveId" clId="{F9706632-0532-B349-A8E6-A6CC692F69CF}" dt="2021-12-02T11:26:40.137" v="3246"/>
          <ac:spMkLst>
            <pc:docMk/>
            <pc:sldMk cId="2473938565" sldId="273"/>
            <ac:spMk id="4" creationId="{D6316F22-1194-2F43-8604-09E4AC09003D}"/>
          </ac:spMkLst>
        </pc:spChg>
        <pc:spChg chg="add del mod">
          <ac:chgData name="israt.jahan237@gmail.com" userId="5e9360b243bba00a" providerId="LiveId" clId="{F9706632-0532-B349-A8E6-A6CC692F69CF}" dt="2021-12-02T11:26:38.052" v="3244"/>
          <ac:spMkLst>
            <pc:docMk/>
            <pc:sldMk cId="2473938565" sldId="273"/>
            <ac:spMk id="5" creationId="{B854CBC5-0577-D348-8EF1-413817820DA4}"/>
          </ac:spMkLst>
        </pc:spChg>
        <pc:spChg chg="add">
          <ac:chgData name="israt.jahan237@gmail.com" userId="5e9360b243bba00a" providerId="LiveId" clId="{F9706632-0532-B349-A8E6-A6CC692F69CF}" dt="2021-12-02T11:19:24.715" v="3221" actId="26606"/>
          <ac:spMkLst>
            <pc:docMk/>
            <pc:sldMk cId="2473938565" sldId="273"/>
            <ac:spMk id="71" creationId="{86C7B4A1-154A-4DF0-AC46-F88D75A2E0FD}"/>
          </ac:spMkLst>
        </pc:spChg>
        <pc:spChg chg="del">
          <ac:chgData name="israt.jahan237@gmail.com" userId="5e9360b243bba00a" providerId="LiveId" clId="{F9706632-0532-B349-A8E6-A6CC692F69CF}" dt="2021-12-02T11:19:01.002" v="3220"/>
          <ac:spMkLst>
            <pc:docMk/>
            <pc:sldMk cId="2473938565" sldId="273"/>
            <ac:spMk id="1028" creationId="{86C7B4A1-154A-4DF0-AC46-F88D75A2E0FD}"/>
          </ac:spMkLst>
        </pc:spChg>
      </pc:sldChg>
      <pc:sldMasterChg chg="delSldLayout">
        <pc:chgData name="israt.jahan237@gmail.com" userId="5e9360b243bba00a" providerId="LiveId" clId="{F9706632-0532-B349-A8E6-A6CC692F69CF}" dt="2021-11-28T21:22:28.900" v="403" actId="2696"/>
        <pc:sldMasterMkLst>
          <pc:docMk/>
          <pc:sldMasterMk cId="581564975" sldId="2147483648"/>
        </pc:sldMasterMkLst>
        <pc:sldLayoutChg chg="del">
          <pc:chgData name="israt.jahan237@gmail.com" userId="5e9360b243bba00a" providerId="LiveId" clId="{F9706632-0532-B349-A8E6-A6CC692F69CF}" dt="2021-11-28T21:17:58.848" v="242" actId="2696"/>
          <pc:sldLayoutMkLst>
            <pc:docMk/>
            <pc:sldMasterMk cId="581564975" sldId="2147483648"/>
            <pc:sldLayoutMk cId="2178400321" sldId="2147483660"/>
          </pc:sldLayoutMkLst>
        </pc:sldLayoutChg>
        <pc:sldLayoutChg chg="del">
          <pc:chgData name="israt.jahan237@gmail.com" userId="5e9360b243bba00a" providerId="LiveId" clId="{F9706632-0532-B349-A8E6-A6CC692F69CF}" dt="2021-11-28T21:22:28.900" v="403" actId="2696"/>
          <pc:sldLayoutMkLst>
            <pc:docMk/>
            <pc:sldMasterMk cId="581564975" sldId="2147483648"/>
            <pc:sldLayoutMk cId="2652692678" sldId="2147483660"/>
          </pc:sldLayoutMkLst>
        </pc:sldLayoutChg>
      </pc:sldMasterChg>
      <pc:sldMasterChg chg="modSldLayout">
        <pc:chgData name="israt.jahan237@gmail.com" userId="5e9360b243bba00a" providerId="LiveId" clId="{F9706632-0532-B349-A8E6-A6CC692F69CF}" dt="2021-11-28T21:07:35.967" v="19"/>
        <pc:sldMasterMkLst>
          <pc:docMk/>
          <pc:sldMasterMk cId="3326804598" sldId="2147483661"/>
        </pc:sldMasterMkLst>
        <pc:sldLayoutChg chg="addSp delSp">
          <pc:chgData name="israt.jahan237@gmail.com" userId="5e9360b243bba00a" providerId="LiveId" clId="{F9706632-0532-B349-A8E6-A6CC692F69CF}" dt="2021-11-28T21:07:35.967" v="19"/>
          <pc:sldLayoutMkLst>
            <pc:docMk/>
            <pc:sldMasterMk cId="3326804598" sldId="2147483661"/>
            <pc:sldLayoutMk cId="1194333118" sldId="2147483673"/>
          </pc:sldLayoutMkLst>
          <pc:picChg chg="add del">
            <ac:chgData name="israt.jahan237@gmail.com" userId="5e9360b243bba00a" providerId="LiveId" clId="{F9706632-0532-B349-A8E6-A6CC692F69CF}" dt="2021-11-28T21:07:35.967" v="19"/>
            <ac:picMkLst>
              <pc:docMk/>
              <pc:sldMasterMk cId="3326804598" sldId="2147483661"/>
              <pc:sldLayoutMk cId="1194333118" sldId="2147483673"/>
              <ac:picMk id="15" creationId="{62E8709A-E5A3-8449-9189-8D7226F595F6}"/>
            </ac:picMkLst>
          </pc:picChg>
        </pc:sldLayoutChg>
      </pc:sldMasterChg>
      <pc:sldMasterChg chg="modSldLayout">
        <pc:chgData name="israt.jahan237@gmail.com" userId="5e9360b243bba00a" providerId="LiveId" clId="{F9706632-0532-B349-A8E6-A6CC692F69CF}" dt="2021-11-28T21:07:21.274" v="13"/>
        <pc:sldMasterMkLst>
          <pc:docMk/>
          <pc:sldMasterMk cId="3603578886" sldId="2147483661"/>
        </pc:sldMasterMkLst>
        <pc:sldLayoutChg chg="addSp delSp">
          <pc:chgData name="israt.jahan237@gmail.com" userId="5e9360b243bba00a" providerId="LiveId" clId="{F9706632-0532-B349-A8E6-A6CC692F69CF}" dt="2021-11-28T21:07:21.274" v="13"/>
          <pc:sldLayoutMkLst>
            <pc:docMk/>
            <pc:sldMasterMk cId="3603578886" sldId="2147483661"/>
            <pc:sldLayoutMk cId="2365543544" sldId="2147483673"/>
          </pc:sldLayoutMkLst>
          <pc:picChg chg="add del">
            <ac:chgData name="israt.jahan237@gmail.com" userId="5e9360b243bba00a" providerId="LiveId" clId="{F9706632-0532-B349-A8E6-A6CC692F69CF}" dt="2021-11-28T21:07:21.274" v="13"/>
            <ac:picMkLst>
              <pc:docMk/>
              <pc:sldMasterMk cId="3603578886" sldId="2147483661"/>
              <pc:sldLayoutMk cId="2365543544" sldId="2147483673"/>
              <ac:picMk id="15" creationId="{62E8709A-E5A3-8449-9189-8D7226F595F6}"/>
            </ac:picMkLst>
          </pc:pic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ED76D7-89F0-4478-B59A-EF0B9D662C27}" type="doc">
      <dgm:prSet loTypeId="urn:microsoft.com/office/officeart/2005/8/layout/vList2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8C46AA3-1E73-4758-B69F-43567DAC97AC}">
      <dgm:prSet/>
      <dgm:spPr/>
      <dgm:t>
        <a:bodyPr/>
        <a:lstStyle/>
        <a:p>
          <a:r>
            <a:rPr lang="en-US" dirty="0"/>
            <a:t>Israt Jahan Ahmed – Chief Finance Officer</a:t>
          </a:r>
        </a:p>
      </dgm:t>
    </dgm:pt>
    <dgm:pt modelId="{59958F05-28D1-46DD-8746-F7BDD94AC607}" type="parTrans" cxnId="{917B594F-408B-41D4-9965-2547699DC35A}">
      <dgm:prSet/>
      <dgm:spPr/>
      <dgm:t>
        <a:bodyPr/>
        <a:lstStyle/>
        <a:p>
          <a:endParaRPr lang="en-US"/>
        </a:p>
      </dgm:t>
    </dgm:pt>
    <dgm:pt modelId="{5E9FA371-3AEE-4CF4-BC11-77B38BC0D951}" type="sibTrans" cxnId="{917B594F-408B-41D4-9965-2547699DC35A}">
      <dgm:prSet/>
      <dgm:spPr/>
      <dgm:t>
        <a:bodyPr/>
        <a:lstStyle/>
        <a:p>
          <a:endParaRPr lang="en-US"/>
        </a:p>
      </dgm:t>
    </dgm:pt>
    <dgm:pt modelId="{12BEC122-199C-4EF2-A12D-4B3717634DFF}">
      <dgm:prSet/>
      <dgm:spPr/>
      <dgm:t>
        <a:bodyPr/>
        <a:lstStyle/>
        <a:p>
          <a:r>
            <a:rPr lang="en-US" dirty="0"/>
            <a:t>Muhammet Hamza Hoxha – Marketing  </a:t>
          </a:r>
        </a:p>
      </dgm:t>
    </dgm:pt>
    <dgm:pt modelId="{0351BFDD-290C-4955-9285-95165DB7E327}" type="parTrans" cxnId="{6D1E7A81-9713-491E-AEE2-5A485FB8C9B1}">
      <dgm:prSet/>
      <dgm:spPr/>
      <dgm:t>
        <a:bodyPr/>
        <a:lstStyle/>
        <a:p>
          <a:endParaRPr lang="en-US"/>
        </a:p>
      </dgm:t>
    </dgm:pt>
    <dgm:pt modelId="{4F0D43B4-C48D-4A48-B157-C11BCC6FFEAF}" type="sibTrans" cxnId="{6D1E7A81-9713-491E-AEE2-5A485FB8C9B1}">
      <dgm:prSet/>
      <dgm:spPr/>
      <dgm:t>
        <a:bodyPr/>
        <a:lstStyle/>
        <a:p>
          <a:endParaRPr lang="en-US"/>
        </a:p>
      </dgm:t>
    </dgm:pt>
    <dgm:pt modelId="{CC7F5BEE-DD2C-4A7E-B28C-2468AA82A58E}">
      <dgm:prSet/>
      <dgm:spPr/>
      <dgm:t>
        <a:bodyPr/>
        <a:lstStyle/>
        <a:p>
          <a:r>
            <a:rPr lang="en-US" dirty="0"/>
            <a:t>Oliver Seekins – Sustainability  </a:t>
          </a:r>
        </a:p>
      </dgm:t>
    </dgm:pt>
    <dgm:pt modelId="{4D5391CB-822B-482A-B7E5-39C8E7D62AE3}" type="parTrans" cxnId="{CB8BB3D2-C77E-41F6-A7C5-0D8BE0D87982}">
      <dgm:prSet/>
      <dgm:spPr/>
      <dgm:t>
        <a:bodyPr/>
        <a:lstStyle/>
        <a:p>
          <a:endParaRPr lang="en-US"/>
        </a:p>
      </dgm:t>
    </dgm:pt>
    <dgm:pt modelId="{B4B876C4-F217-4E71-A8E9-1E0719B44037}" type="sibTrans" cxnId="{CB8BB3D2-C77E-41F6-A7C5-0D8BE0D87982}">
      <dgm:prSet/>
      <dgm:spPr/>
      <dgm:t>
        <a:bodyPr/>
        <a:lstStyle/>
        <a:p>
          <a:endParaRPr lang="en-US"/>
        </a:p>
      </dgm:t>
    </dgm:pt>
    <dgm:pt modelId="{913074A3-3E71-41A6-A943-D5D9B3E6327C}">
      <dgm:prSet/>
      <dgm:spPr/>
      <dgm:t>
        <a:bodyPr/>
        <a:lstStyle/>
        <a:p>
          <a:r>
            <a:rPr lang="en-US" dirty="0"/>
            <a:t>Sofia Stender - </a:t>
          </a:r>
        </a:p>
      </dgm:t>
    </dgm:pt>
    <dgm:pt modelId="{7219DFF1-E10A-4925-A5AF-1D4F430ACDAD}" type="parTrans" cxnId="{2DFDBC14-1370-4156-8CCD-8F5690195253}">
      <dgm:prSet/>
      <dgm:spPr/>
      <dgm:t>
        <a:bodyPr/>
        <a:lstStyle/>
        <a:p>
          <a:endParaRPr lang="en-US"/>
        </a:p>
      </dgm:t>
    </dgm:pt>
    <dgm:pt modelId="{896C0B74-1FFF-46C0-871A-4787E5391F0A}" type="sibTrans" cxnId="{2DFDBC14-1370-4156-8CCD-8F5690195253}">
      <dgm:prSet/>
      <dgm:spPr/>
      <dgm:t>
        <a:bodyPr/>
        <a:lstStyle/>
        <a:p>
          <a:endParaRPr lang="en-US"/>
        </a:p>
      </dgm:t>
    </dgm:pt>
    <dgm:pt modelId="{E4EF63EE-436B-402E-893D-08F765B43DB7}">
      <dgm:prSet/>
      <dgm:spPr/>
      <dgm:t>
        <a:bodyPr/>
        <a:lstStyle/>
        <a:p>
          <a:r>
            <a:rPr lang="en-US" dirty="0"/>
            <a:t>Rashna Habib Ullah – Software Engineer</a:t>
          </a:r>
        </a:p>
      </dgm:t>
    </dgm:pt>
    <dgm:pt modelId="{A207CFB1-D2D4-4E9E-871C-F5797E4F7BD9}" type="parTrans" cxnId="{95DD3EDD-EBDF-45F6-81AC-F442D978AF69}">
      <dgm:prSet/>
      <dgm:spPr/>
      <dgm:t>
        <a:bodyPr/>
        <a:lstStyle/>
        <a:p>
          <a:endParaRPr lang="en-US"/>
        </a:p>
      </dgm:t>
    </dgm:pt>
    <dgm:pt modelId="{06924D7F-7E56-4565-A261-3FB03B239DFF}" type="sibTrans" cxnId="{95DD3EDD-EBDF-45F6-81AC-F442D978AF69}">
      <dgm:prSet/>
      <dgm:spPr/>
      <dgm:t>
        <a:bodyPr/>
        <a:lstStyle/>
        <a:p>
          <a:endParaRPr lang="en-US"/>
        </a:p>
      </dgm:t>
    </dgm:pt>
    <dgm:pt modelId="{999ED666-81E2-4DEE-94A7-EFE7434271A6}">
      <dgm:prSet/>
      <dgm:spPr/>
      <dgm:t>
        <a:bodyPr/>
        <a:lstStyle/>
        <a:p>
          <a:r>
            <a:rPr lang="en-US" dirty="0"/>
            <a:t>Mohammed Yusuf - CEO</a:t>
          </a:r>
        </a:p>
      </dgm:t>
    </dgm:pt>
    <dgm:pt modelId="{A0816B7A-A41E-4139-A593-A21F3C1371FA}" type="parTrans" cxnId="{205DF1AC-BA3D-49A8-82BE-6F9BB59EAFDE}">
      <dgm:prSet/>
      <dgm:spPr/>
      <dgm:t>
        <a:bodyPr/>
        <a:lstStyle/>
        <a:p>
          <a:endParaRPr lang="en-US"/>
        </a:p>
      </dgm:t>
    </dgm:pt>
    <dgm:pt modelId="{34D18D2C-B4F2-431E-B9F5-B27D7330A4B3}" type="sibTrans" cxnId="{205DF1AC-BA3D-49A8-82BE-6F9BB59EAFDE}">
      <dgm:prSet/>
      <dgm:spPr/>
      <dgm:t>
        <a:bodyPr/>
        <a:lstStyle/>
        <a:p>
          <a:endParaRPr lang="en-US"/>
        </a:p>
      </dgm:t>
    </dgm:pt>
    <dgm:pt modelId="{16DE282D-7DDE-494A-A602-55D9E1D1E800}">
      <dgm:prSet/>
      <dgm:spPr/>
      <dgm:t>
        <a:bodyPr/>
        <a:lstStyle/>
        <a:p>
          <a:r>
            <a:rPr lang="en-GB" b="0" i="0" u="none" dirty="0"/>
            <a:t>Sanka Wijayarathne - </a:t>
          </a:r>
          <a:endParaRPr lang="en-GB" dirty="0"/>
        </a:p>
      </dgm:t>
    </dgm:pt>
    <dgm:pt modelId="{4574AD92-175B-DB46-B284-48A102F984B3}" type="parTrans" cxnId="{8FD54917-678B-BD45-9AAB-5F7C74F8B473}">
      <dgm:prSet/>
      <dgm:spPr/>
      <dgm:t>
        <a:bodyPr/>
        <a:lstStyle/>
        <a:p>
          <a:endParaRPr lang="en-GB"/>
        </a:p>
      </dgm:t>
    </dgm:pt>
    <dgm:pt modelId="{FD39CD10-EAA4-3A4A-BE43-67B74FD78B70}" type="sibTrans" cxnId="{8FD54917-678B-BD45-9AAB-5F7C74F8B473}">
      <dgm:prSet/>
      <dgm:spPr/>
      <dgm:t>
        <a:bodyPr/>
        <a:lstStyle/>
        <a:p>
          <a:endParaRPr lang="en-GB"/>
        </a:p>
      </dgm:t>
    </dgm:pt>
    <dgm:pt modelId="{F1A4766C-5398-7F4F-BCE6-3A825F3D4320}" type="pres">
      <dgm:prSet presAssocID="{68ED76D7-89F0-4478-B59A-EF0B9D662C27}" presName="linear" presStyleCnt="0">
        <dgm:presLayoutVars>
          <dgm:animLvl val="lvl"/>
          <dgm:resizeHandles val="exact"/>
        </dgm:presLayoutVars>
      </dgm:prSet>
      <dgm:spPr/>
    </dgm:pt>
    <dgm:pt modelId="{EBA31393-18F9-2741-9115-D5F1A269E7E2}" type="pres">
      <dgm:prSet presAssocID="{F8C46AA3-1E73-4758-B69F-43567DAC97AC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DC3E1180-C3A4-9442-8B1B-D187AC057984}" type="pres">
      <dgm:prSet presAssocID="{5E9FA371-3AEE-4CF4-BC11-77B38BC0D951}" presName="spacer" presStyleCnt="0"/>
      <dgm:spPr/>
    </dgm:pt>
    <dgm:pt modelId="{A2EF661B-07E3-0040-9D98-6D3C3B722CC8}" type="pres">
      <dgm:prSet presAssocID="{12BEC122-199C-4EF2-A12D-4B3717634DFF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9413E3F6-6F38-4649-9E07-8413093777D6}" type="pres">
      <dgm:prSet presAssocID="{4F0D43B4-C48D-4A48-B157-C11BCC6FFEAF}" presName="spacer" presStyleCnt="0"/>
      <dgm:spPr/>
    </dgm:pt>
    <dgm:pt modelId="{6F6A8ACA-12CE-804B-8B28-9FDCCD1F7671}" type="pres">
      <dgm:prSet presAssocID="{CC7F5BEE-DD2C-4A7E-B28C-2468AA82A58E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E4BC7B89-E62D-6E4A-8111-9113A0ABEF7C}" type="pres">
      <dgm:prSet presAssocID="{B4B876C4-F217-4E71-A8E9-1E0719B44037}" presName="spacer" presStyleCnt="0"/>
      <dgm:spPr/>
    </dgm:pt>
    <dgm:pt modelId="{8534EDEA-614D-E74D-A81A-57B79CDD4004}" type="pres">
      <dgm:prSet presAssocID="{913074A3-3E71-41A6-A943-D5D9B3E6327C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887D21CB-F0AB-0C47-AD94-9602C181B397}" type="pres">
      <dgm:prSet presAssocID="{896C0B74-1FFF-46C0-871A-4787E5391F0A}" presName="spacer" presStyleCnt="0"/>
      <dgm:spPr/>
    </dgm:pt>
    <dgm:pt modelId="{77DE1275-DAF3-FB42-9E58-2BDDBE4765C3}" type="pres">
      <dgm:prSet presAssocID="{E4EF63EE-436B-402E-893D-08F765B43DB7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3A4A5BBE-A968-EB46-AE28-D0E2D317D894}" type="pres">
      <dgm:prSet presAssocID="{06924D7F-7E56-4565-A261-3FB03B239DFF}" presName="spacer" presStyleCnt="0"/>
      <dgm:spPr/>
    </dgm:pt>
    <dgm:pt modelId="{6A3C1846-DB9F-164D-9749-128AEE621BAB}" type="pres">
      <dgm:prSet presAssocID="{16DE282D-7DDE-494A-A602-55D9E1D1E800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B7BCDCBD-07BE-764B-8F38-07B9BE1AC045}" type="pres">
      <dgm:prSet presAssocID="{FD39CD10-EAA4-3A4A-BE43-67B74FD78B70}" presName="spacer" presStyleCnt="0"/>
      <dgm:spPr/>
    </dgm:pt>
    <dgm:pt modelId="{62B26EB0-F463-F044-90C5-16BA607DE72E}" type="pres">
      <dgm:prSet presAssocID="{999ED666-81E2-4DEE-94A7-EFE7434271A6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2ED54700-1A53-4F41-9780-AA0458C86B67}" type="presOf" srcId="{CC7F5BEE-DD2C-4A7E-B28C-2468AA82A58E}" destId="{6F6A8ACA-12CE-804B-8B28-9FDCCD1F7671}" srcOrd="0" destOrd="0" presId="urn:microsoft.com/office/officeart/2005/8/layout/vList2"/>
    <dgm:cxn modelId="{0951D305-A606-BC41-BF63-5E9EDE8EC016}" type="presOf" srcId="{12BEC122-199C-4EF2-A12D-4B3717634DFF}" destId="{A2EF661B-07E3-0040-9D98-6D3C3B722CC8}" srcOrd="0" destOrd="0" presId="urn:microsoft.com/office/officeart/2005/8/layout/vList2"/>
    <dgm:cxn modelId="{2DFDBC14-1370-4156-8CCD-8F5690195253}" srcId="{68ED76D7-89F0-4478-B59A-EF0B9D662C27}" destId="{913074A3-3E71-41A6-A943-D5D9B3E6327C}" srcOrd="3" destOrd="0" parTransId="{7219DFF1-E10A-4925-A5AF-1D4F430ACDAD}" sibTransId="{896C0B74-1FFF-46C0-871A-4787E5391F0A}"/>
    <dgm:cxn modelId="{8FD54917-678B-BD45-9AAB-5F7C74F8B473}" srcId="{68ED76D7-89F0-4478-B59A-EF0B9D662C27}" destId="{16DE282D-7DDE-494A-A602-55D9E1D1E800}" srcOrd="5" destOrd="0" parTransId="{4574AD92-175B-DB46-B284-48A102F984B3}" sibTransId="{FD39CD10-EAA4-3A4A-BE43-67B74FD78B70}"/>
    <dgm:cxn modelId="{FE73A528-466E-0E49-A0FD-25D71A88E2A2}" type="presOf" srcId="{913074A3-3E71-41A6-A943-D5D9B3E6327C}" destId="{8534EDEA-614D-E74D-A81A-57B79CDD4004}" srcOrd="0" destOrd="0" presId="urn:microsoft.com/office/officeart/2005/8/layout/vList2"/>
    <dgm:cxn modelId="{A84A262A-83B9-4443-8121-EFAE63B358F8}" type="presOf" srcId="{16DE282D-7DDE-494A-A602-55D9E1D1E800}" destId="{6A3C1846-DB9F-164D-9749-128AEE621BAB}" srcOrd="0" destOrd="0" presId="urn:microsoft.com/office/officeart/2005/8/layout/vList2"/>
    <dgm:cxn modelId="{917B594F-408B-41D4-9965-2547699DC35A}" srcId="{68ED76D7-89F0-4478-B59A-EF0B9D662C27}" destId="{F8C46AA3-1E73-4758-B69F-43567DAC97AC}" srcOrd="0" destOrd="0" parTransId="{59958F05-28D1-46DD-8746-F7BDD94AC607}" sibTransId="{5E9FA371-3AEE-4CF4-BC11-77B38BC0D951}"/>
    <dgm:cxn modelId="{F519425F-B22A-B640-B661-79D32F4475D9}" type="presOf" srcId="{E4EF63EE-436B-402E-893D-08F765B43DB7}" destId="{77DE1275-DAF3-FB42-9E58-2BDDBE4765C3}" srcOrd="0" destOrd="0" presId="urn:microsoft.com/office/officeart/2005/8/layout/vList2"/>
    <dgm:cxn modelId="{6D1E7A81-9713-491E-AEE2-5A485FB8C9B1}" srcId="{68ED76D7-89F0-4478-B59A-EF0B9D662C27}" destId="{12BEC122-199C-4EF2-A12D-4B3717634DFF}" srcOrd="1" destOrd="0" parTransId="{0351BFDD-290C-4955-9285-95165DB7E327}" sibTransId="{4F0D43B4-C48D-4A48-B157-C11BCC6FFEAF}"/>
    <dgm:cxn modelId="{205DF1AC-BA3D-49A8-82BE-6F9BB59EAFDE}" srcId="{68ED76D7-89F0-4478-B59A-EF0B9D662C27}" destId="{999ED666-81E2-4DEE-94A7-EFE7434271A6}" srcOrd="6" destOrd="0" parTransId="{A0816B7A-A41E-4139-A593-A21F3C1371FA}" sibTransId="{34D18D2C-B4F2-431E-B9F5-B27D7330A4B3}"/>
    <dgm:cxn modelId="{681F11BE-C249-174A-9839-665D0A80529B}" type="presOf" srcId="{999ED666-81E2-4DEE-94A7-EFE7434271A6}" destId="{62B26EB0-F463-F044-90C5-16BA607DE72E}" srcOrd="0" destOrd="0" presId="urn:microsoft.com/office/officeart/2005/8/layout/vList2"/>
    <dgm:cxn modelId="{13A785C9-DEE5-8B4F-988A-0F464D7B6D43}" type="presOf" srcId="{68ED76D7-89F0-4478-B59A-EF0B9D662C27}" destId="{F1A4766C-5398-7F4F-BCE6-3A825F3D4320}" srcOrd="0" destOrd="0" presId="urn:microsoft.com/office/officeart/2005/8/layout/vList2"/>
    <dgm:cxn modelId="{CB8BB3D2-C77E-41F6-A7C5-0D8BE0D87982}" srcId="{68ED76D7-89F0-4478-B59A-EF0B9D662C27}" destId="{CC7F5BEE-DD2C-4A7E-B28C-2468AA82A58E}" srcOrd="2" destOrd="0" parTransId="{4D5391CB-822B-482A-B7E5-39C8E7D62AE3}" sibTransId="{B4B876C4-F217-4E71-A8E9-1E0719B44037}"/>
    <dgm:cxn modelId="{88BEDDD9-967C-714E-9151-CA0AD99CFE15}" type="presOf" srcId="{F8C46AA3-1E73-4758-B69F-43567DAC97AC}" destId="{EBA31393-18F9-2741-9115-D5F1A269E7E2}" srcOrd="0" destOrd="0" presId="urn:microsoft.com/office/officeart/2005/8/layout/vList2"/>
    <dgm:cxn modelId="{95DD3EDD-EBDF-45F6-81AC-F442D978AF69}" srcId="{68ED76D7-89F0-4478-B59A-EF0B9D662C27}" destId="{E4EF63EE-436B-402E-893D-08F765B43DB7}" srcOrd="4" destOrd="0" parTransId="{A207CFB1-D2D4-4E9E-871C-F5797E4F7BD9}" sibTransId="{06924D7F-7E56-4565-A261-3FB03B239DFF}"/>
    <dgm:cxn modelId="{794F218A-6879-B948-8FD7-364313FF97FE}" type="presParOf" srcId="{F1A4766C-5398-7F4F-BCE6-3A825F3D4320}" destId="{EBA31393-18F9-2741-9115-D5F1A269E7E2}" srcOrd="0" destOrd="0" presId="urn:microsoft.com/office/officeart/2005/8/layout/vList2"/>
    <dgm:cxn modelId="{7E20819C-62F1-5F40-AEA9-8BE9967B2849}" type="presParOf" srcId="{F1A4766C-5398-7F4F-BCE6-3A825F3D4320}" destId="{DC3E1180-C3A4-9442-8B1B-D187AC057984}" srcOrd="1" destOrd="0" presId="urn:microsoft.com/office/officeart/2005/8/layout/vList2"/>
    <dgm:cxn modelId="{349F0AED-46BA-704B-82FA-0645D3D95FA2}" type="presParOf" srcId="{F1A4766C-5398-7F4F-BCE6-3A825F3D4320}" destId="{A2EF661B-07E3-0040-9D98-6D3C3B722CC8}" srcOrd="2" destOrd="0" presId="urn:microsoft.com/office/officeart/2005/8/layout/vList2"/>
    <dgm:cxn modelId="{FC58AC6A-795F-CE47-85FC-782794E2BCA9}" type="presParOf" srcId="{F1A4766C-5398-7F4F-BCE6-3A825F3D4320}" destId="{9413E3F6-6F38-4649-9E07-8413093777D6}" srcOrd="3" destOrd="0" presId="urn:microsoft.com/office/officeart/2005/8/layout/vList2"/>
    <dgm:cxn modelId="{C3130FB2-5ABC-6843-8D0B-E78A782EAC9C}" type="presParOf" srcId="{F1A4766C-5398-7F4F-BCE6-3A825F3D4320}" destId="{6F6A8ACA-12CE-804B-8B28-9FDCCD1F7671}" srcOrd="4" destOrd="0" presId="urn:microsoft.com/office/officeart/2005/8/layout/vList2"/>
    <dgm:cxn modelId="{9881109B-83EC-7E4E-BE83-E001D8673954}" type="presParOf" srcId="{F1A4766C-5398-7F4F-BCE6-3A825F3D4320}" destId="{E4BC7B89-E62D-6E4A-8111-9113A0ABEF7C}" srcOrd="5" destOrd="0" presId="urn:microsoft.com/office/officeart/2005/8/layout/vList2"/>
    <dgm:cxn modelId="{FA689018-C757-404F-AC2E-CE102D3591C0}" type="presParOf" srcId="{F1A4766C-5398-7F4F-BCE6-3A825F3D4320}" destId="{8534EDEA-614D-E74D-A81A-57B79CDD4004}" srcOrd="6" destOrd="0" presId="urn:microsoft.com/office/officeart/2005/8/layout/vList2"/>
    <dgm:cxn modelId="{B3508385-4918-5E42-89C8-D39256DEC413}" type="presParOf" srcId="{F1A4766C-5398-7F4F-BCE6-3A825F3D4320}" destId="{887D21CB-F0AB-0C47-AD94-9602C181B397}" srcOrd="7" destOrd="0" presId="urn:microsoft.com/office/officeart/2005/8/layout/vList2"/>
    <dgm:cxn modelId="{C7D9B081-2C8E-F94C-B36D-599CDC9D56C2}" type="presParOf" srcId="{F1A4766C-5398-7F4F-BCE6-3A825F3D4320}" destId="{77DE1275-DAF3-FB42-9E58-2BDDBE4765C3}" srcOrd="8" destOrd="0" presId="urn:microsoft.com/office/officeart/2005/8/layout/vList2"/>
    <dgm:cxn modelId="{3FFA3A2B-43F4-0742-8F52-439DCE7B17D8}" type="presParOf" srcId="{F1A4766C-5398-7F4F-BCE6-3A825F3D4320}" destId="{3A4A5BBE-A968-EB46-AE28-D0E2D317D894}" srcOrd="9" destOrd="0" presId="urn:microsoft.com/office/officeart/2005/8/layout/vList2"/>
    <dgm:cxn modelId="{23086236-E122-7442-8776-972D564C9095}" type="presParOf" srcId="{F1A4766C-5398-7F4F-BCE6-3A825F3D4320}" destId="{6A3C1846-DB9F-164D-9749-128AEE621BAB}" srcOrd="10" destOrd="0" presId="urn:microsoft.com/office/officeart/2005/8/layout/vList2"/>
    <dgm:cxn modelId="{570F7097-BBFB-484D-833F-2165DF0C52DA}" type="presParOf" srcId="{F1A4766C-5398-7F4F-BCE6-3A825F3D4320}" destId="{B7BCDCBD-07BE-764B-8F38-07B9BE1AC045}" srcOrd="11" destOrd="0" presId="urn:microsoft.com/office/officeart/2005/8/layout/vList2"/>
    <dgm:cxn modelId="{E6B2D220-C32C-0848-A430-5739FF354233}" type="presParOf" srcId="{F1A4766C-5398-7F4F-BCE6-3A825F3D4320}" destId="{62B26EB0-F463-F044-90C5-16BA607DE72E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A31393-18F9-2741-9115-D5F1A269E7E2}">
      <dsp:nvSpPr>
        <dsp:cNvPr id="0" name=""/>
        <dsp:cNvSpPr/>
      </dsp:nvSpPr>
      <dsp:spPr>
        <a:xfrm>
          <a:off x="0" y="46156"/>
          <a:ext cx="5393361" cy="55165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Israt Jahan Ahmed – Chief Finance Officer</a:t>
          </a:r>
        </a:p>
      </dsp:txBody>
      <dsp:txXfrm>
        <a:off x="26930" y="73086"/>
        <a:ext cx="5339501" cy="497795"/>
      </dsp:txXfrm>
    </dsp:sp>
    <dsp:sp modelId="{A2EF661B-07E3-0040-9D98-6D3C3B722CC8}">
      <dsp:nvSpPr>
        <dsp:cNvPr id="0" name=""/>
        <dsp:cNvSpPr/>
      </dsp:nvSpPr>
      <dsp:spPr>
        <a:xfrm>
          <a:off x="0" y="664051"/>
          <a:ext cx="5393361" cy="551655"/>
        </a:xfrm>
        <a:prstGeom prst="roundRect">
          <a:avLst/>
        </a:prstGeom>
        <a:gradFill rotWithShape="0">
          <a:gsLst>
            <a:gs pos="0">
              <a:schemeClr val="accent5">
                <a:hueOff val="-1126424"/>
                <a:satOff val="-2903"/>
                <a:lumOff val="-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126424"/>
                <a:satOff val="-2903"/>
                <a:lumOff val="-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126424"/>
                <a:satOff val="-2903"/>
                <a:lumOff val="-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Muhammet Hamza Hoxha – Marketing  </a:t>
          </a:r>
        </a:p>
      </dsp:txBody>
      <dsp:txXfrm>
        <a:off x="26930" y="690981"/>
        <a:ext cx="5339501" cy="497795"/>
      </dsp:txXfrm>
    </dsp:sp>
    <dsp:sp modelId="{6F6A8ACA-12CE-804B-8B28-9FDCCD1F7671}">
      <dsp:nvSpPr>
        <dsp:cNvPr id="0" name=""/>
        <dsp:cNvSpPr/>
      </dsp:nvSpPr>
      <dsp:spPr>
        <a:xfrm>
          <a:off x="0" y="1281946"/>
          <a:ext cx="5393361" cy="551655"/>
        </a:xfrm>
        <a:prstGeom prst="roundRect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Oliver Seekins – Sustainability  </a:t>
          </a:r>
        </a:p>
      </dsp:txBody>
      <dsp:txXfrm>
        <a:off x="26930" y="1308876"/>
        <a:ext cx="5339501" cy="497795"/>
      </dsp:txXfrm>
    </dsp:sp>
    <dsp:sp modelId="{8534EDEA-614D-E74D-A81A-57B79CDD4004}">
      <dsp:nvSpPr>
        <dsp:cNvPr id="0" name=""/>
        <dsp:cNvSpPr/>
      </dsp:nvSpPr>
      <dsp:spPr>
        <a:xfrm>
          <a:off x="0" y="1899841"/>
          <a:ext cx="5393361" cy="551655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Sofia Stender - </a:t>
          </a:r>
        </a:p>
      </dsp:txBody>
      <dsp:txXfrm>
        <a:off x="26930" y="1926771"/>
        <a:ext cx="5339501" cy="497795"/>
      </dsp:txXfrm>
    </dsp:sp>
    <dsp:sp modelId="{77DE1275-DAF3-FB42-9E58-2BDDBE4765C3}">
      <dsp:nvSpPr>
        <dsp:cNvPr id="0" name=""/>
        <dsp:cNvSpPr/>
      </dsp:nvSpPr>
      <dsp:spPr>
        <a:xfrm>
          <a:off x="0" y="2517736"/>
          <a:ext cx="5393361" cy="551655"/>
        </a:xfrm>
        <a:prstGeom prst="roundRect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Rashna Habib Ullah – Software Engineer</a:t>
          </a:r>
        </a:p>
      </dsp:txBody>
      <dsp:txXfrm>
        <a:off x="26930" y="2544666"/>
        <a:ext cx="5339501" cy="497795"/>
      </dsp:txXfrm>
    </dsp:sp>
    <dsp:sp modelId="{6A3C1846-DB9F-164D-9749-128AEE621BAB}">
      <dsp:nvSpPr>
        <dsp:cNvPr id="0" name=""/>
        <dsp:cNvSpPr/>
      </dsp:nvSpPr>
      <dsp:spPr>
        <a:xfrm>
          <a:off x="0" y="3135631"/>
          <a:ext cx="5393361" cy="551655"/>
        </a:xfrm>
        <a:prstGeom prst="roundRect">
          <a:avLst/>
        </a:prstGeom>
        <a:gradFill rotWithShape="0">
          <a:gsLst>
            <a:gs pos="0">
              <a:schemeClr val="accent5">
                <a:hueOff val="-5632119"/>
                <a:satOff val="-14516"/>
                <a:lumOff val="-9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632119"/>
                <a:satOff val="-14516"/>
                <a:lumOff val="-9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632119"/>
                <a:satOff val="-14516"/>
                <a:lumOff val="-9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0" i="0" u="none" kern="1200" dirty="0"/>
            <a:t>Sanka Wijayarathne - </a:t>
          </a:r>
          <a:endParaRPr lang="en-GB" sz="2300" kern="1200" dirty="0"/>
        </a:p>
      </dsp:txBody>
      <dsp:txXfrm>
        <a:off x="26930" y="3162561"/>
        <a:ext cx="5339501" cy="497795"/>
      </dsp:txXfrm>
    </dsp:sp>
    <dsp:sp modelId="{62B26EB0-F463-F044-90C5-16BA607DE72E}">
      <dsp:nvSpPr>
        <dsp:cNvPr id="0" name=""/>
        <dsp:cNvSpPr/>
      </dsp:nvSpPr>
      <dsp:spPr>
        <a:xfrm>
          <a:off x="0" y="3753526"/>
          <a:ext cx="5393361" cy="551655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Mohammed Yusuf - CEO</a:t>
          </a:r>
        </a:p>
      </dsp:txBody>
      <dsp:txXfrm>
        <a:off x="26930" y="3780456"/>
        <a:ext cx="5339501" cy="4977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64821-2364-CA46-A901-756B472B35D5}" type="datetimeFigureOut">
              <a:rPr lang="en-US" smtClean="0"/>
              <a:t>12/2/21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25204C-C7D1-B040-AAB4-7F8CE6CF4F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232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5204C-C7D1-B040-AAB4-7F8CE6CF4F4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123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5204C-C7D1-B040-AAB4-7F8CE6CF4F4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679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24A82-BB2C-214F-9392-C07591C2FC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0271AC-8263-CD44-9C9C-B608CDDD4A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6E8CF-60D7-714F-91FA-F17B41CE0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7996B-B696-274F-B45B-BDDDC6D38698}" type="datetimeFigureOut">
              <a:rPr lang="en-US" smtClean="0"/>
              <a:t>12/2/21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0C3DF-103B-AA47-822A-DD4FABC6A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C5942-7093-BC4F-925D-8BC2E4556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5202-6DDB-E048-B786-EF1DABDC6D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283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CF04E-5507-2043-90FD-E0304F76B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7CE763-7DD0-DD4E-9722-A90CD56C6F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7C85E-B56A-C248-BF16-048CB6A32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7996B-B696-274F-B45B-BDDDC6D38698}" type="datetimeFigureOut">
              <a:rPr lang="en-US" smtClean="0"/>
              <a:t>12/2/21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D1658-046A-4047-BF2C-EFA2FA59C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285F2-3430-1E48-A097-8362A6E7E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5202-6DDB-E048-B786-EF1DABDC6D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172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74E76E-58AC-CA4E-B2C7-301CE622A0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40B8F5-85EE-004C-84C0-5320C88AED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B3B00-75B1-DE45-A4CF-2E1137A18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7996B-B696-274F-B45B-BDDDC6D38698}" type="datetimeFigureOut">
              <a:rPr lang="en-US" smtClean="0"/>
              <a:t>12/2/21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3A435-E02E-A844-8636-CEB6306D7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F5CF3-5A01-5F4F-9084-4CDFC03A2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5202-6DDB-E048-B786-EF1DABDC6D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24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86131-A067-DA4D-B1A8-637BFC9FB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38CDA-9158-584A-80D6-122E9ECDB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9EB4D-7327-A14F-9081-A68F9188B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7996B-B696-274F-B45B-BDDDC6D38698}" type="datetimeFigureOut">
              <a:rPr lang="en-US" smtClean="0"/>
              <a:t>12/2/21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888B2-995C-1B44-BB09-0A6B45638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ACC71-99AD-3649-AF8A-D891E9847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5202-6DDB-E048-B786-EF1DABDC6D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348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43F02-326A-384A-BB92-82E11F5A7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4C091-77DD-664E-A1D4-3BB431101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C24FD-9D08-B046-AAB3-A721DBE45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7996B-B696-274F-B45B-BDDDC6D38698}" type="datetimeFigureOut">
              <a:rPr lang="en-US" smtClean="0"/>
              <a:t>12/2/21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217F0-FC92-5142-9310-736FF0EE4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285CE-8388-1145-9F9B-0C0E1FFE4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5202-6DDB-E048-B786-EF1DABDC6D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44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04C6A-FC8A-FD4A-B244-8E7109050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A252B-0D46-9145-BF6D-135420EA69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B0D93B-7702-0446-B131-7158DE9F79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1D86A-8B11-D94C-B96F-08EE6D951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7996B-B696-274F-B45B-BDDDC6D38698}" type="datetimeFigureOut">
              <a:rPr lang="en-US" smtClean="0"/>
              <a:t>12/2/21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831B0B-1F1C-984F-B21C-782471C1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08DC1-3B9F-A247-93C3-EED3EC7D7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5202-6DDB-E048-B786-EF1DABDC6D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803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12638-DC11-B44C-8B54-53D079897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F4CBB-ADE6-874E-970E-401A7DD29E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74C737-03B7-7A4D-9298-66A348A173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CC557A-3F86-8F45-9A41-F86F12B564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586F08-1452-EF49-A56E-D49446CA3D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4EB43C-9D65-044F-8578-ADD9A29B0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7996B-B696-274F-B45B-BDDDC6D38698}" type="datetimeFigureOut">
              <a:rPr lang="en-US" smtClean="0"/>
              <a:t>12/2/21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6E5D2F-ACF2-C044-9D05-DE25E2A52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69EE6E-32F0-954B-90F1-14A456763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5202-6DDB-E048-B786-EF1DABDC6D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237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E50D2-D536-D849-AFA9-A49805B14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5335FD-CC6F-E649-B7E9-671496D2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7996B-B696-274F-B45B-BDDDC6D38698}" type="datetimeFigureOut">
              <a:rPr lang="en-US" smtClean="0"/>
              <a:t>12/2/21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C3CC38-09CE-1740-A5BC-D1AA48D2D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CB2140-A565-C94E-8B70-E81B8B781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5202-6DDB-E048-B786-EF1DABDC6D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673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173CE8-7C98-0B47-9417-DD2B055C9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7996B-B696-274F-B45B-BDDDC6D38698}" type="datetimeFigureOut">
              <a:rPr lang="en-US" smtClean="0"/>
              <a:t>12/2/21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96E2C7-6C9C-D64C-B0BD-C314226E0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19BEE9-1BF4-124A-95A3-F53A3270B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5202-6DDB-E048-B786-EF1DABDC6D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010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999CC-EEE1-7F48-A44E-4E20D72BF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C1577-E432-C346-B5DD-208AE0A8E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9670A-0299-5E42-8920-782E000465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87FAA5-E320-7E46-919D-0993D992F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7996B-B696-274F-B45B-BDDDC6D38698}" type="datetimeFigureOut">
              <a:rPr lang="en-US" smtClean="0"/>
              <a:t>12/2/21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7480BB-3020-7541-9EC1-8E7DF1F4D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1A66A5-D196-5F4B-B951-8D0E23A0C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5202-6DDB-E048-B786-EF1DABDC6D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379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40A3A-88C7-4F4F-9C20-14137F04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EC57E2-83EE-9748-A16F-14D196C95E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4CE292-FBA5-8041-A2AE-057744D558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FB2227-403C-154D-A9E3-151E82CDB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7996B-B696-274F-B45B-BDDDC6D38698}" type="datetimeFigureOut">
              <a:rPr lang="en-US" smtClean="0"/>
              <a:t>12/2/21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3BA371-B547-FB41-906F-325B4E724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2AB066-6B2F-FC43-87AF-408998270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5202-6DDB-E048-B786-EF1DABDC6D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049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F55F39-7247-924D-9079-3762F0BC6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1D2597-65F1-C244-B13C-2A131D0E1E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4537B-2D93-F742-8B0D-4244A5699F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57996B-B696-274F-B45B-BDDDC6D38698}" type="datetimeFigureOut">
              <a:rPr lang="en-US" smtClean="0"/>
              <a:t>12/2/21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466DE-9FE3-1147-A959-A04BC4B9D3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21ABE-3F7A-5E40-A805-03F1C54F8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05202-6DDB-E048-B786-EF1DABDC6D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564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859216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859216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hoto-of-people-having-meeting-3183186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rophotostock.deviantart.com/art/Binary-Technology-and-Business-424998526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hyperlink" Target="http://www.pngall.com/profile-png" TargetMode="External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lickr.com/photos/mikemacmarketing/30212411048" TargetMode="External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7" name="Rectangle 81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DC200429-4D16-B84F-A3D9-4372CE421C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22" b="7165"/>
          <a:stretch/>
        </p:blipFill>
        <p:spPr>
          <a:xfrm>
            <a:off x="20" y="10"/>
            <a:ext cx="8668505" cy="6858000"/>
          </a:xfrm>
          <a:prstGeom prst="rect">
            <a:avLst/>
          </a:prstGeom>
        </p:spPr>
      </p:pic>
      <p:sp>
        <p:nvSpPr>
          <p:cNvPr id="178" name="Rectangle 83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DC3A4B-D0C5-4342-BCE5-1A054C3E9D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1648" y="1046584"/>
            <a:ext cx="4023360" cy="3113656"/>
          </a:xfrm>
        </p:spPr>
        <p:txBody>
          <a:bodyPr>
            <a:noAutofit/>
          </a:bodyPr>
          <a:lstStyle/>
          <a:p>
            <a:pPr algn="just"/>
            <a:r>
              <a:rPr lang="en-US" sz="1600" dirty="0"/>
              <a:t>Presented by 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dirty="0"/>
              <a:t>Israt Jahan Ahmed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dirty="0"/>
              <a:t>Muhammet Hamza Hoxha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dirty="0"/>
              <a:t>Oliver Seekins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dirty="0"/>
              <a:t>Sofia Stender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dirty="0"/>
              <a:t>Rashna Habib Ullah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1600" dirty="0"/>
              <a:t>Sanka Wijayarathne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dirty="0"/>
              <a:t>Mohammed Yusuf </a:t>
            </a:r>
          </a:p>
        </p:txBody>
      </p:sp>
      <p:sp>
        <p:nvSpPr>
          <p:cNvPr id="179" name="Rectangle 8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0" name="Rectangle 8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1" name="Subtitle 2">
            <a:extLst>
              <a:ext uri="{FF2B5EF4-FFF2-40B4-BE49-F238E27FC236}">
                <a16:creationId xmlns:a16="http://schemas.microsoft.com/office/drawing/2014/main" id="{AAC661D1-0E49-CB4A-9D2E-077B01897B6C}"/>
              </a:ext>
            </a:extLst>
          </p:cNvPr>
          <p:cNvSpPr txBox="1">
            <a:spLocks/>
          </p:cNvSpPr>
          <p:nvPr/>
        </p:nvSpPr>
        <p:spPr>
          <a:xfrm>
            <a:off x="7918704" y="4835628"/>
            <a:ext cx="4023360" cy="975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5</a:t>
            </a:r>
            <a:r>
              <a:rPr lang="en-US" sz="1600" baseline="30000" dirty="0"/>
              <a:t>th</a:t>
            </a:r>
            <a:r>
              <a:rPr lang="en-US" sz="1600" dirty="0"/>
              <a:t> December 2021</a:t>
            </a:r>
          </a:p>
        </p:txBody>
      </p:sp>
    </p:spTree>
    <p:extLst>
      <p:ext uri="{BB962C8B-B14F-4D97-AF65-F5344CB8AC3E}">
        <p14:creationId xmlns:p14="http://schemas.microsoft.com/office/powerpoint/2010/main" val="11246350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A picture containing indoor&#10;&#10;Description automatically generated">
            <a:extLst>
              <a:ext uri="{FF2B5EF4-FFF2-40B4-BE49-F238E27FC236}">
                <a16:creationId xmlns:a16="http://schemas.microsoft.com/office/drawing/2014/main" id="{FC015CF3-47E0-7E4E-AE8D-1DC574DABF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460" b="8270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63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6F25AA-AD3C-FA46-A964-96F489239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Finance - Agilisys</a:t>
            </a:r>
          </a:p>
        </p:txBody>
      </p:sp>
      <p:cxnSp>
        <p:nvCxnSpPr>
          <p:cNvPr id="164" name="Straight Connector 5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0DF5E-18F5-8644-B246-11439C81A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005" y="3707214"/>
            <a:ext cx="4593021" cy="2619839"/>
          </a:xfrm>
        </p:spPr>
        <p:txBody>
          <a:bodyPr anchor="ctr">
            <a:normAutofit fontScale="85000" lnSpcReduction="20000"/>
          </a:bodyPr>
          <a:lstStyle/>
          <a:p>
            <a:pPr marL="0" indent="0">
              <a:buNone/>
            </a:pPr>
            <a:r>
              <a:rPr lang="en-US" sz="1800" dirty="0"/>
              <a:t>Cost of manufacturing:</a:t>
            </a:r>
          </a:p>
          <a:p>
            <a:r>
              <a:rPr lang="en-US" sz="1800" dirty="0"/>
              <a:t>Smartwatch – £</a:t>
            </a:r>
            <a:r>
              <a:rPr lang="en-GB" sz="1800" dirty="0"/>
              <a:t>63.06</a:t>
            </a:r>
          </a:p>
          <a:p>
            <a:r>
              <a:rPr lang="en-GB" sz="1800" dirty="0"/>
              <a:t>Robot - £18 836</a:t>
            </a:r>
          </a:p>
          <a:p>
            <a:r>
              <a:rPr lang="en-GB" sz="1800" dirty="0"/>
              <a:t>Ear Speaker – £752.69</a:t>
            </a:r>
          </a:p>
          <a:p>
            <a:r>
              <a:rPr lang="en-GB" sz="1800" dirty="0"/>
              <a:t>Software Engineer – £44,851/year</a:t>
            </a:r>
          </a:p>
          <a:p>
            <a:endParaRPr lang="en-GB" sz="1800" dirty="0"/>
          </a:p>
          <a:p>
            <a:pPr marL="0" indent="0">
              <a:buNone/>
            </a:pPr>
            <a:r>
              <a:rPr lang="en-GB" sz="1800" dirty="0"/>
              <a:t>Transport:</a:t>
            </a:r>
          </a:p>
          <a:p>
            <a:r>
              <a:rPr lang="en-GB" sz="1800" dirty="0"/>
              <a:t>NHS</a:t>
            </a:r>
          </a:p>
          <a:p>
            <a:r>
              <a:rPr lang="en-GB" sz="1800" dirty="0"/>
              <a:t>Driver - £8/hour</a:t>
            </a:r>
          </a:p>
        </p:txBody>
      </p:sp>
    </p:spTree>
    <p:extLst>
      <p:ext uri="{BB962C8B-B14F-4D97-AF65-F5344CB8AC3E}">
        <p14:creationId xmlns:p14="http://schemas.microsoft.com/office/powerpoint/2010/main" val="1062529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A picture containing indoor&#10;&#10;Description automatically generated">
            <a:extLst>
              <a:ext uri="{FF2B5EF4-FFF2-40B4-BE49-F238E27FC236}">
                <a16:creationId xmlns:a16="http://schemas.microsoft.com/office/drawing/2014/main" id="{FC015CF3-47E0-7E4E-AE8D-1DC574DABF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460" b="8270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5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6F25AA-AD3C-FA46-A964-96F489239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Finance - Investment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0DF5E-18F5-8644-B246-11439C81A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/>
              <a:t>Bank:</a:t>
            </a:r>
          </a:p>
          <a:p>
            <a:r>
              <a:rPr lang="en-US" sz="1800" dirty="0"/>
              <a:t>Loan 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Businesses:</a:t>
            </a:r>
          </a:p>
          <a:p>
            <a:r>
              <a:rPr lang="en-US" sz="1800" dirty="0"/>
              <a:t>Apple</a:t>
            </a:r>
          </a:p>
          <a:p>
            <a:r>
              <a:rPr lang="en-US" sz="1800" dirty="0"/>
              <a:t>Samsung</a:t>
            </a:r>
          </a:p>
          <a:p>
            <a:r>
              <a:rPr lang="en-US" sz="1800" dirty="0"/>
              <a:t>Etc. </a:t>
            </a:r>
          </a:p>
        </p:txBody>
      </p:sp>
    </p:spTree>
    <p:extLst>
      <p:ext uri="{BB962C8B-B14F-4D97-AF65-F5344CB8AC3E}">
        <p14:creationId xmlns:p14="http://schemas.microsoft.com/office/powerpoint/2010/main" val="4005070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Sustainability and why is it so Important? - TWI">
            <a:extLst>
              <a:ext uri="{FF2B5EF4-FFF2-40B4-BE49-F238E27FC236}">
                <a16:creationId xmlns:a16="http://schemas.microsoft.com/office/drawing/2014/main" id="{14A10E89-FA05-1D42-A1A9-F1DA3054A7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0" r="909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E5922-FEEA-C842-A10D-50A942DBF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4" y="640263"/>
            <a:ext cx="6619811" cy="1344975"/>
          </a:xfrm>
        </p:spPr>
        <p:txBody>
          <a:bodyPr>
            <a:normAutofit/>
          </a:bodyPr>
          <a:lstStyle/>
          <a:p>
            <a:r>
              <a:rPr lang="en-US" sz="4000" dirty="0"/>
              <a:t>Sustainability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30911-CE4C-384A-AD6C-8D4A303F0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09" y="2121763"/>
            <a:ext cx="6620505" cy="3773010"/>
          </a:xfrm>
        </p:spPr>
        <p:txBody>
          <a:bodyPr>
            <a:normAutofit/>
          </a:bodyPr>
          <a:lstStyle/>
          <a:p>
            <a:r>
              <a:rPr lang="en-US" sz="1700" dirty="0"/>
              <a:t>Following COP26 we have decided to make our process net carbon zero.</a:t>
            </a:r>
          </a:p>
          <a:p>
            <a:r>
              <a:rPr lang="en-US" sz="1700" dirty="0"/>
              <a:t>This will be applied throughout the production, operation and supply chain.</a:t>
            </a:r>
          </a:p>
          <a:p>
            <a:r>
              <a:rPr lang="en-US" sz="1700" dirty="0"/>
              <a:t>Composite materials will be used throughout production and to create the robot and devices.</a:t>
            </a:r>
          </a:p>
          <a:p>
            <a:r>
              <a:rPr lang="en-US" sz="1700" dirty="0"/>
              <a:t>Factories and warehouses will be devised in an eco manor with solar power and forestation planted within the surroundings.</a:t>
            </a:r>
          </a:p>
          <a:p>
            <a:r>
              <a:rPr lang="en-US" sz="1700" dirty="0"/>
              <a:t>Transportation will be via electric and hydrogen methods within the UK, optimizing the use of the new Mercedes hydrogen lorry.</a:t>
            </a:r>
          </a:p>
          <a:p>
            <a:r>
              <a:rPr lang="en-US" sz="1700" dirty="0"/>
              <a:t>To transport internationally we will use a significant amount of carbon, however this will be offset through eco friendly activities in the UK, for example, planting trees for wildlife.</a:t>
            </a:r>
          </a:p>
        </p:txBody>
      </p:sp>
    </p:spTree>
    <p:extLst>
      <p:ext uri="{BB962C8B-B14F-4D97-AF65-F5344CB8AC3E}">
        <p14:creationId xmlns:p14="http://schemas.microsoft.com/office/powerpoint/2010/main" val="2473938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E3648-CE87-654F-8BC2-5087E67EA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3249B-67AE-4140-A56D-CECD26F05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179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2" name="Picture 4" descr="Different types of clocks">
            <a:extLst>
              <a:ext uri="{FF2B5EF4-FFF2-40B4-BE49-F238E27FC236}">
                <a16:creationId xmlns:a16="http://schemas.microsoft.com/office/drawing/2014/main" id="{A4522448-E173-4618-ACDA-2D04BC03FD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73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1F26D-41D2-A747-B2C9-9621D8A03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Timeframe</a:t>
            </a:r>
          </a:p>
        </p:txBody>
      </p:sp>
    </p:spTree>
    <p:extLst>
      <p:ext uri="{BB962C8B-B14F-4D97-AF65-F5344CB8AC3E}">
        <p14:creationId xmlns:p14="http://schemas.microsoft.com/office/powerpoint/2010/main" val="233361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7713F-741F-034D-8190-EDB915EE7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E05E4-3C11-9641-BB7D-848156CD6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07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7" name="Rectangle 111">
            <a:extLst>
              <a:ext uri="{FF2B5EF4-FFF2-40B4-BE49-F238E27FC236}">
                <a16:creationId xmlns:a16="http://schemas.microsoft.com/office/drawing/2014/main" id="{8108D317-7CBD-4897-BD1F-959436D2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C9403-CD09-E74B-983A-30793CBD6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564" y="834888"/>
            <a:ext cx="4314645" cy="1268958"/>
          </a:xfrm>
        </p:spPr>
        <p:txBody>
          <a:bodyPr anchor="b">
            <a:normAutofit/>
          </a:bodyPr>
          <a:lstStyle/>
          <a:p>
            <a:r>
              <a:rPr lang="en-US" sz="3200" dirty="0"/>
              <a:t>Content</a:t>
            </a:r>
          </a:p>
        </p:txBody>
      </p:sp>
      <p:pic>
        <p:nvPicPr>
          <p:cNvPr id="104" name="Picture 4" descr="A group of people sitting around a table with papers and a computer&#10;&#10;Description automatically generated with medium confidence">
            <a:extLst>
              <a:ext uri="{FF2B5EF4-FFF2-40B4-BE49-F238E27FC236}">
                <a16:creationId xmlns:a16="http://schemas.microsoft.com/office/drawing/2014/main" id="{1C08D686-140F-4489-B6AD-35D587A895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245" r="13372" b="-1"/>
          <a:stretch/>
        </p:blipFill>
        <p:spPr>
          <a:xfrm>
            <a:off x="20" y="0"/>
            <a:ext cx="6717436" cy="6858000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148" name="Rectangle 113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9" name="Rectangle 115">
            <a:extLst>
              <a:ext uri="{FF2B5EF4-FFF2-40B4-BE49-F238E27FC236}">
                <a16:creationId xmlns:a16="http://schemas.microsoft.com/office/drawing/2014/main" id="{D8F3CA65-EA00-46B4-9616-39E6853F7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6172" y="2240371"/>
            <a:ext cx="42062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7" name="Content Placeholder 2">
            <a:extLst>
              <a:ext uri="{FF2B5EF4-FFF2-40B4-BE49-F238E27FC236}">
                <a16:creationId xmlns:a16="http://schemas.microsoft.com/office/drawing/2014/main" id="{9BD69898-B720-584A-9B7E-41733C598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63" y="2557587"/>
            <a:ext cx="4314645" cy="3717317"/>
          </a:xfrm>
        </p:spPr>
        <p:txBody>
          <a:bodyPr anchor="t">
            <a:normAutofit fontScale="70000" lnSpcReduction="20000"/>
          </a:bodyPr>
          <a:lstStyle/>
          <a:p>
            <a:r>
              <a:rPr lang="en-US" sz="1800" dirty="0"/>
              <a:t>Background</a:t>
            </a:r>
          </a:p>
          <a:p>
            <a:r>
              <a:rPr lang="en-US" sz="1800" dirty="0"/>
              <a:t>Roles</a:t>
            </a:r>
          </a:p>
          <a:p>
            <a:r>
              <a:rPr lang="en-US" sz="1800" dirty="0"/>
              <a:t>Issue</a:t>
            </a:r>
          </a:p>
          <a:p>
            <a:r>
              <a:rPr lang="en-US" sz="1800" dirty="0"/>
              <a:t>Solution </a:t>
            </a:r>
          </a:p>
          <a:p>
            <a:r>
              <a:rPr lang="en-US" sz="1800" dirty="0"/>
              <a:t>Benefits/Drawbacks</a:t>
            </a:r>
          </a:p>
          <a:p>
            <a:r>
              <a:rPr lang="en-US" sz="1800" dirty="0"/>
              <a:t>Ideas</a:t>
            </a:r>
          </a:p>
          <a:p>
            <a:r>
              <a:rPr lang="en-US" sz="1800" dirty="0"/>
              <a:t>Marketing</a:t>
            </a:r>
          </a:p>
          <a:p>
            <a:r>
              <a:rPr lang="en-US" sz="1800" dirty="0"/>
              <a:t>Finance – Agilisys</a:t>
            </a:r>
          </a:p>
          <a:p>
            <a:r>
              <a:rPr lang="en-US" sz="1800" dirty="0"/>
              <a:t>Finance – Investment</a:t>
            </a:r>
          </a:p>
          <a:p>
            <a:r>
              <a:rPr lang="en-US" sz="1800" dirty="0"/>
              <a:t>Sustainability</a:t>
            </a:r>
          </a:p>
          <a:p>
            <a:r>
              <a:rPr lang="en-US" sz="1800" dirty="0"/>
              <a:t>Conclusion </a:t>
            </a:r>
          </a:p>
          <a:p>
            <a:r>
              <a:rPr lang="en-US" sz="1800" dirty="0"/>
              <a:t>Timeframe</a:t>
            </a:r>
          </a:p>
          <a:p>
            <a:r>
              <a:rPr lang="en-US" sz="1800" dirty="0"/>
              <a:t>References</a:t>
            </a:r>
          </a:p>
          <a:p>
            <a:r>
              <a:rPr lang="en-US" sz="1800" dirty="0">
                <a:solidFill>
                  <a:srgbClr val="FF0000"/>
                </a:solidFill>
                <a:highlight>
                  <a:srgbClr val="FFFF00"/>
                </a:highlight>
              </a:rPr>
              <a:t>(Others can be changed?)</a:t>
            </a:r>
          </a:p>
        </p:txBody>
      </p:sp>
    </p:spTree>
    <p:extLst>
      <p:ext uri="{BB962C8B-B14F-4D97-AF65-F5344CB8AC3E}">
        <p14:creationId xmlns:p14="http://schemas.microsoft.com/office/powerpoint/2010/main" val="686737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0" name="Rectangle 128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0530564-AB03-3C42-86A2-33029C3A4D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094"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 useBgFill="1">
        <p:nvSpPr>
          <p:cNvPr id="291" name="Freeform: Shape 130">
            <a:extLst>
              <a:ext uri="{FF2B5EF4-FFF2-40B4-BE49-F238E27FC236}">
                <a16:creationId xmlns:a16="http://schemas.microsoft.com/office/drawing/2014/main" id="{7E7D0C94-08B4-48AE-8813-CC4D60294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4259" y="609600"/>
            <a:ext cx="5372101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2" name="Freeform: Shape 132">
            <a:extLst>
              <a:ext uri="{FF2B5EF4-FFF2-40B4-BE49-F238E27FC236}">
                <a16:creationId xmlns:a16="http://schemas.microsoft.com/office/drawing/2014/main" id="{DD0D366F-455D-4298-97E9-89785ADAE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4259" y="609600"/>
            <a:ext cx="5372101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82E90-4A23-624D-822E-26F46E2C6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1086" y="2524343"/>
            <a:ext cx="4458446" cy="3132654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en-GB" sz="2000" dirty="0"/>
              <a:t>From 1998, Agilisys has partnered with healthcare, local government and organisations to provide services using technology using deliverables: 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GB" sz="2000" dirty="0"/>
              <a:t>future-fit infrastructure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GB" sz="2000" dirty="0"/>
              <a:t>intelligent operations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GB" sz="2000" dirty="0"/>
              <a:t>smarter service solutions 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GB" sz="2000" dirty="0"/>
              <a:t>future planning</a:t>
            </a:r>
          </a:p>
          <a:p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652B2B-B8DE-AB4D-86C8-668533727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28" y="1071350"/>
            <a:ext cx="4775162" cy="1242924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Background</a:t>
            </a:r>
          </a:p>
        </p:txBody>
      </p:sp>
      <p:sp>
        <p:nvSpPr>
          <p:cNvPr id="293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6434" y="399531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799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1" name="Rectangle 190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6A98CC-96A9-E945-A074-5DE1C40FC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 dirty="0"/>
              <a:t>Roles </a:t>
            </a:r>
          </a:p>
        </p:txBody>
      </p:sp>
      <p:pic>
        <p:nvPicPr>
          <p:cNvPr id="75" name="Picture 5" descr="Icon&#10;&#10;Description automatically generated">
            <a:extLst>
              <a:ext uri="{FF2B5EF4-FFF2-40B4-BE49-F238E27FC236}">
                <a16:creationId xmlns:a16="http://schemas.microsoft.com/office/drawing/2014/main" id="{4DE037D6-7C83-48C2-9656-F2BD150395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7351" r="17398" b="-2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193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8" name="Content Placeholder 2">
            <a:extLst>
              <a:ext uri="{FF2B5EF4-FFF2-40B4-BE49-F238E27FC236}">
                <a16:creationId xmlns:a16="http://schemas.microsoft.com/office/drawing/2014/main" id="{50D0F3FC-DDB3-4AFA-BF15-3EC9501D1B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8837956"/>
              </p:ext>
            </p:extLst>
          </p:nvPr>
        </p:nvGraphicFramePr>
        <p:xfrm>
          <a:off x="838200" y="1859492"/>
          <a:ext cx="539336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805741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12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7C13C4-E995-6443-B503-B276CE57E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 dirty="0"/>
              <a:t>Issues</a:t>
            </a:r>
          </a:p>
        </p:txBody>
      </p:sp>
      <p:sp>
        <p:nvSpPr>
          <p:cNvPr id="79" name="Rectangle 14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9E8FC7-C466-544E-A570-00D41CE97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2033900"/>
            <a:ext cx="6702552" cy="3887480"/>
          </a:xfrm>
          <a:prstGeom prst="rect">
            <a:avLst/>
          </a:prstGeom>
        </p:spPr>
      </p:pic>
      <p:sp useBgFill="1">
        <p:nvSpPr>
          <p:cNvPr id="80" name="Rectangle 16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4C2D9-39F6-B249-9632-332E5F0E0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en-GB" sz="1800" dirty="0"/>
              <a:t>According to ONS (2019), the UK population is ageing, with over 16 million people aged 60 or over, making up 24% of the UK population.</a:t>
            </a:r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r>
              <a:rPr lang="en-US" sz="1800" dirty="0"/>
              <a:t>When looking at a Local Authority, it can be seen </a:t>
            </a:r>
            <a:r>
              <a:rPr lang="en-GB" sz="1800" dirty="0"/>
              <a:t>56,000 home care visits are provided per week to about 3,000 service users, which costs £18 per hour</a:t>
            </a: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2FB1DC-034B-3840-9D40-7A53B9AC59D1}"/>
              </a:ext>
            </a:extLst>
          </p:cNvPr>
          <p:cNvSpPr txBox="1"/>
          <p:nvPr/>
        </p:nvSpPr>
        <p:spPr>
          <a:xfrm>
            <a:off x="429768" y="5532632"/>
            <a:ext cx="6702552" cy="38874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  <a:buClr>
                <a:schemeClr val="accent4"/>
              </a:buClr>
            </a:pPr>
            <a:r>
              <a:rPr lang="en-GB" sz="1300" dirty="0">
                <a:solidFill>
                  <a:srgbClr val="FFFFFF"/>
                </a:solidFill>
              </a:rPr>
              <a:t>Figure: Trend in home care services delivered</a:t>
            </a:r>
          </a:p>
        </p:txBody>
      </p:sp>
    </p:spTree>
    <p:extLst>
      <p:ext uri="{BB962C8B-B14F-4D97-AF65-F5344CB8AC3E}">
        <p14:creationId xmlns:p14="http://schemas.microsoft.com/office/powerpoint/2010/main" val="3071222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1B3BC-8AED-AD45-B1F2-3FB694784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5712824" cy="1325563"/>
          </a:xfrm>
        </p:spPr>
        <p:txBody>
          <a:bodyPr>
            <a:normAutofit/>
          </a:bodyPr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2DD21-2CEE-2A43-8AEA-BC082C6AB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anchor="t">
            <a:normAutofit/>
          </a:bodyPr>
          <a:lstStyle/>
          <a:p>
            <a:pPr marL="0" indent="0" algn="just">
              <a:buNone/>
            </a:pPr>
            <a:r>
              <a:rPr lang="en-US" sz="1800" dirty="0"/>
              <a:t>Smartwatch, Robots and Ear speakers help:</a:t>
            </a:r>
          </a:p>
          <a:p>
            <a:pPr algn="just"/>
            <a:r>
              <a:rPr lang="en-US" sz="1800" dirty="0"/>
              <a:t>Apps can connect to smart devices, such as to turn on kitchen supplies</a:t>
            </a:r>
          </a:p>
          <a:p>
            <a:pPr algn="just"/>
            <a:r>
              <a:rPr lang="en-US" sz="1800" dirty="0"/>
              <a:t>Robot uses Artificial Intelligence to move hardware </a:t>
            </a:r>
            <a:r>
              <a:rPr lang="en-US" sz="1800"/>
              <a:t>to open kitchen </a:t>
            </a:r>
            <a:r>
              <a:rPr lang="en-US" sz="1800" dirty="0"/>
              <a:t>supplies</a:t>
            </a:r>
          </a:p>
          <a:p>
            <a:pPr algn="just"/>
            <a:r>
              <a:rPr lang="en-US" sz="1800" dirty="0"/>
              <a:t>Calls can be directed to emergency lines when suited</a:t>
            </a:r>
          </a:p>
          <a:p>
            <a:pPr marL="0" indent="0" algn="just">
              <a:buNone/>
            </a:pPr>
            <a:endParaRPr lang="en-US" sz="1800" dirty="0"/>
          </a:p>
        </p:txBody>
      </p:sp>
      <p:sp>
        <p:nvSpPr>
          <p:cNvPr id="1111" name="Oval 102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04761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2" name="Freeform: Shape 104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A pair of headphones&#10;&#10;Description automatically generated with medium confidence">
            <a:extLst>
              <a:ext uri="{FF2B5EF4-FFF2-40B4-BE49-F238E27FC236}">
                <a16:creationId xmlns:a16="http://schemas.microsoft.com/office/drawing/2014/main" id="{645D824F-DF68-CF47-B7D3-A329443035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 bwMode="auto">
          <a:xfrm>
            <a:off x="5969353" y="2815228"/>
            <a:ext cx="2788920" cy="2788920"/>
          </a:xfrm>
          <a:custGeom>
            <a:avLst/>
            <a:gdLst/>
            <a:ahLst/>
            <a:cxnLst/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DC63961-8E55-9B4F-A33C-76EBF8FA20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8" r="-2" b="-2"/>
          <a:stretch/>
        </p:blipFill>
        <p:spPr bwMode="auto">
          <a:xfrm>
            <a:off x="8160603" y="2"/>
            <a:ext cx="4034316" cy="3486455"/>
          </a:xfrm>
          <a:custGeom>
            <a:avLst/>
            <a:gdLst/>
            <a:ahLst/>
            <a:cxnLst/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3" name="Freeform: Shape 106">
            <a:extLst>
              <a:ext uri="{FF2B5EF4-FFF2-40B4-BE49-F238E27FC236}">
                <a16:creationId xmlns:a16="http://schemas.microsoft.com/office/drawing/2014/main" id="{2B7592FE-10D1-4664-B623-353F47C8D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8132" y="4032250"/>
            <a:ext cx="3303868" cy="2825750"/>
          </a:xfrm>
          <a:custGeom>
            <a:avLst/>
            <a:gdLst>
              <a:gd name="connsiteX0" fmla="*/ 1888600 w 3303868"/>
              <a:gd name="connsiteY0" fmla="*/ 0 h 2825750"/>
              <a:gd name="connsiteX1" fmla="*/ 3224042 w 3303868"/>
              <a:gd name="connsiteY1" fmla="*/ 553158 h 2825750"/>
              <a:gd name="connsiteX2" fmla="*/ 3303868 w 3303868"/>
              <a:gd name="connsiteY2" fmla="*/ 640989 h 2825750"/>
              <a:gd name="connsiteX3" fmla="*/ 3303868 w 3303868"/>
              <a:gd name="connsiteY3" fmla="*/ 2825750 h 2825750"/>
              <a:gd name="connsiteX4" fmla="*/ 250380 w 3303868"/>
              <a:gd name="connsiteY4" fmla="*/ 2825750 h 2825750"/>
              <a:gd name="connsiteX5" fmla="*/ 227944 w 3303868"/>
              <a:gd name="connsiteY5" fmla="*/ 2788819 h 2825750"/>
              <a:gd name="connsiteX6" fmla="*/ 0 w 3303868"/>
              <a:gd name="connsiteY6" fmla="*/ 1888600 h 2825750"/>
              <a:gd name="connsiteX7" fmla="*/ 1888600 w 3303868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3868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4A001F0-60D1-C444-81AC-1ABB9C6C73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5625"/>
          <a:stretch/>
        </p:blipFill>
        <p:spPr>
          <a:xfrm>
            <a:off x="9053088" y="4197217"/>
            <a:ext cx="3138912" cy="2660795"/>
          </a:xfrm>
          <a:custGeom>
            <a:avLst/>
            <a:gdLst/>
            <a:ahLst/>
            <a:cxnLst/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52593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187B2-460C-2E46-A56B-3BE440231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213" y="1242752"/>
            <a:ext cx="5157787" cy="823912"/>
          </a:xfrm>
          <a:solidFill>
            <a:srgbClr val="00B050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Benefits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E0E56F-9D1C-E342-AF0E-F15577D2B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8213" y="2066664"/>
            <a:ext cx="5157787" cy="3684588"/>
          </a:xfrm>
          <a:ln>
            <a:solidFill>
              <a:schemeClr val="tx1"/>
            </a:solidFill>
          </a:ln>
        </p:spPr>
        <p:txBody>
          <a:bodyPr/>
          <a:lstStyle/>
          <a:p>
            <a:pPr algn="just"/>
            <a:r>
              <a:rPr lang="en-US" dirty="0"/>
              <a:t>Independence increase for people aged 60 or over</a:t>
            </a:r>
          </a:p>
          <a:p>
            <a:pPr algn="just"/>
            <a:r>
              <a:rPr lang="en-US" dirty="0"/>
              <a:t>Fewer money is used in care services </a:t>
            </a:r>
          </a:p>
          <a:p>
            <a:pPr algn="just"/>
            <a:r>
              <a:rPr lang="en-US" dirty="0"/>
              <a:t>Increased marketing of Agilisys company</a:t>
            </a:r>
          </a:p>
          <a:p>
            <a:pPr algn="just"/>
            <a:r>
              <a:rPr lang="en-US" dirty="0"/>
              <a:t>Environmentally friendly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4DDD03-94BC-084F-BFEB-47DBC08289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0625" y="1242752"/>
            <a:ext cx="5183188" cy="823912"/>
          </a:xfrm>
          <a:solidFill>
            <a:srgbClr val="FF0000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Drawbacks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F2C1FE-ACB4-E542-BF1F-75DD2D382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0625" y="2066664"/>
            <a:ext cx="5183188" cy="3684588"/>
          </a:xfrm>
          <a:ln>
            <a:solidFill>
              <a:schemeClr val="tx1"/>
            </a:solidFill>
          </a:ln>
        </p:spPr>
        <p:txBody>
          <a:bodyPr/>
          <a:lstStyle/>
          <a:p>
            <a:pPr algn="just"/>
            <a:r>
              <a:rPr lang="en-US" dirty="0"/>
              <a:t>People aged 60 or over may need assistance with understanding the technology</a:t>
            </a:r>
          </a:p>
          <a:p>
            <a:pPr algn="just"/>
            <a:r>
              <a:rPr lang="en-US" dirty="0"/>
              <a:t>Expenses with providing the objects, electricity bills and care assistance</a:t>
            </a:r>
          </a:p>
          <a:p>
            <a:pPr algn="just"/>
            <a:r>
              <a:rPr lang="en-US" dirty="0"/>
              <a:t>Technology is not reliable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213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0F73-52F9-C344-9116-376239196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Ideas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0D0C722-966C-2A4C-A5FD-D8F401DE03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3406974"/>
              </p:ext>
            </p:extLst>
          </p:nvPr>
        </p:nvGraphicFramePr>
        <p:xfrm>
          <a:off x="838200" y="1825625"/>
          <a:ext cx="10515600" cy="41659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517421132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541430480"/>
                    </a:ext>
                  </a:extLst>
                </a:gridCol>
              </a:tblGrid>
              <a:tr h="570398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See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B93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Think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1D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437750"/>
                  </a:ext>
                </a:extLst>
              </a:tr>
              <a:tr h="152643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048983"/>
                  </a:ext>
                </a:extLst>
              </a:tr>
              <a:tr h="54268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Do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A28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3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293090"/>
                  </a:ext>
                </a:extLst>
              </a:tr>
              <a:tr h="152643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3713775"/>
                  </a:ext>
                </a:extLst>
              </a:tr>
            </a:tbl>
          </a:graphicData>
        </a:graphic>
      </p:graphicFrame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DDDE2783-E0EC-A74B-B1E6-BF2A06B3DA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52" t="3249" r="14812" b="86690"/>
          <a:stretch/>
        </p:blipFill>
        <p:spPr>
          <a:xfrm>
            <a:off x="8016658" y="3959200"/>
            <a:ext cx="375781" cy="511451"/>
          </a:xfrm>
          <a:prstGeom prst="rect">
            <a:avLst/>
          </a:prstGeom>
        </p:spPr>
      </p:pic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322CAEB5-6C49-0743-A96B-97A2A688BC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0" t="6515" r="89826" b="87572"/>
          <a:stretch/>
        </p:blipFill>
        <p:spPr>
          <a:xfrm>
            <a:off x="2718147" y="1951863"/>
            <a:ext cx="363255" cy="300625"/>
          </a:xfrm>
          <a:prstGeom prst="rect">
            <a:avLst/>
          </a:prstGeom>
        </p:spPr>
      </p:pic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5210AF4B-0D7E-A041-9D62-0E447648F8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344" t="5147" r="37717" b="88447"/>
          <a:stretch/>
        </p:blipFill>
        <p:spPr>
          <a:xfrm>
            <a:off x="2718147" y="3959200"/>
            <a:ext cx="409185" cy="325676"/>
          </a:xfrm>
          <a:prstGeom prst="rect">
            <a:avLst/>
          </a:prstGeom>
        </p:spPr>
      </p:pic>
      <p:pic>
        <p:nvPicPr>
          <p:cNvPr id="8" name="Picture 7" descr="Timeline&#10;&#10;Description automatically generated">
            <a:extLst>
              <a:ext uri="{FF2B5EF4-FFF2-40B4-BE49-F238E27FC236}">
                <a16:creationId xmlns:a16="http://schemas.microsoft.com/office/drawing/2014/main" id="{6916F25E-EED4-3142-8733-A3C4619C83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31" t="5384" r="65636" b="86341"/>
          <a:stretch/>
        </p:blipFill>
        <p:spPr>
          <a:xfrm>
            <a:off x="7853819" y="1891840"/>
            <a:ext cx="350730" cy="42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91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57E9-15A8-F44B-8D50-BA627D116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8F997-542F-0A4A-A4CC-2E45118B7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991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455</Words>
  <Application>Microsoft Macintosh PowerPoint</Application>
  <PresentationFormat>Widescreen</PresentationFormat>
  <Paragraphs>93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Content</vt:lpstr>
      <vt:lpstr>Background</vt:lpstr>
      <vt:lpstr>Roles </vt:lpstr>
      <vt:lpstr>Issues</vt:lpstr>
      <vt:lpstr>Solution</vt:lpstr>
      <vt:lpstr>PowerPoint Presentation</vt:lpstr>
      <vt:lpstr>Ideas </vt:lpstr>
      <vt:lpstr>Marketing</vt:lpstr>
      <vt:lpstr>Finance - Agilisys</vt:lpstr>
      <vt:lpstr>Finance - Investment</vt:lpstr>
      <vt:lpstr>Sustainability</vt:lpstr>
      <vt:lpstr>Conclusion</vt:lpstr>
      <vt:lpstr>Timeframe</vt:lpstr>
      <vt:lpstr>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israt.jahan237@gmail.com</dc:creator>
  <cp:lastModifiedBy>israt.jahan237@gmail.com</cp:lastModifiedBy>
  <cp:revision>1</cp:revision>
  <dcterms:created xsi:type="dcterms:W3CDTF">2021-12-02T11:19:24Z</dcterms:created>
  <dcterms:modified xsi:type="dcterms:W3CDTF">2021-12-02T11:33:56Z</dcterms:modified>
</cp:coreProperties>
</file>